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1"/>
  </p:notesMasterIdLst>
  <p:sldIdLst>
    <p:sldId id="267" r:id="rId5"/>
    <p:sldId id="293" r:id="rId6"/>
    <p:sldId id="296" r:id="rId7"/>
    <p:sldId id="453" r:id="rId8"/>
    <p:sldId id="447" r:id="rId9"/>
    <p:sldId id="297" r:id="rId10"/>
    <p:sldId id="298" r:id="rId11"/>
    <p:sldId id="299" r:id="rId12"/>
    <p:sldId id="304" r:id="rId13"/>
    <p:sldId id="300" r:id="rId14"/>
    <p:sldId id="301" r:id="rId15"/>
    <p:sldId id="302" r:id="rId16"/>
    <p:sldId id="303" r:id="rId17"/>
    <p:sldId id="305" r:id="rId18"/>
    <p:sldId id="306" r:id="rId19"/>
    <p:sldId id="441" r:id="rId20"/>
    <p:sldId id="307" r:id="rId21"/>
    <p:sldId id="469" r:id="rId22"/>
    <p:sldId id="470" r:id="rId23"/>
    <p:sldId id="308" r:id="rId24"/>
    <p:sldId id="309" r:id="rId25"/>
    <p:sldId id="440" r:id="rId26"/>
    <p:sldId id="439" r:id="rId27"/>
    <p:sldId id="442" r:id="rId28"/>
    <p:sldId id="443" r:id="rId29"/>
    <p:sldId id="444" r:id="rId30"/>
    <p:sldId id="445" r:id="rId31"/>
    <p:sldId id="448" r:id="rId32"/>
    <p:sldId id="449" r:id="rId33"/>
    <p:sldId id="450" r:id="rId34"/>
    <p:sldId id="456" r:id="rId35"/>
    <p:sldId id="464" r:id="rId36"/>
    <p:sldId id="451" r:id="rId37"/>
    <p:sldId id="458" r:id="rId38"/>
    <p:sldId id="454" r:id="rId39"/>
    <p:sldId id="455" r:id="rId40"/>
    <p:sldId id="457" r:id="rId41"/>
    <p:sldId id="459" r:id="rId42"/>
    <p:sldId id="460" r:id="rId43"/>
    <p:sldId id="461" r:id="rId44"/>
    <p:sldId id="462" r:id="rId45"/>
    <p:sldId id="463" r:id="rId46"/>
    <p:sldId id="467" r:id="rId47"/>
    <p:sldId id="465" r:id="rId48"/>
    <p:sldId id="466" r:id="rId49"/>
    <p:sldId id="46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A828E5-CE3A-4976-82A8-6177D4F2AD53}">
          <p14:sldIdLst>
            <p14:sldId id="267"/>
            <p14:sldId id="293"/>
            <p14:sldId id="296"/>
            <p14:sldId id="453"/>
            <p14:sldId id="447"/>
            <p14:sldId id="297"/>
            <p14:sldId id="298"/>
            <p14:sldId id="299"/>
            <p14:sldId id="304"/>
            <p14:sldId id="300"/>
            <p14:sldId id="301"/>
            <p14:sldId id="302"/>
            <p14:sldId id="303"/>
            <p14:sldId id="305"/>
            <p14:sldId id="306"/>
            <p14:sldId id="441"/>
            <p14:sldId id="307"/>
            <p14:sldId id="469"/>
            <p14:sldId id="470"/>
            <p14:sldId id="308"/>
            <p14:sldId id="309"/>
            <p14:sldId id="440"/>
            <p14:sldId id="439"/>
            <p14:sldId id="442"/>
            <p14:sldId id="443"/>
            <p14:sldId id="444"/>
            <p14:sldId id="445"/>
            <p14:sldId id="448"/>
            <p14:sldId id="449"/>
            <p14:sldId id="450"/>
            <p14:sldId id="456"/>
            <p14:sldId id="464"/>
            <p14:sldId id="451"/>
            <p14:sldId id="458"/>
            <p14:sldId id="454"/>
            <p14:sldId id="455"/>
            <p14:sldId id="457"/>
            <p14:sldId id="459"/>
            <p14:sldId id="460"/>
            <p14:sldId id="461"/>
            <p14:sldId id="462"/>
            <p14:sldId id="463"/>
            <p14:sldId id="467"/>
            <p14:sldId id="465"/>
            <p14:sldId id="466"/>
            <p14:sldId id="4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az Barak" initials="BB" lastIdx="1" clrIdx="0">
    <p:extLst>
      <p:ext uri="{19B8F6BF-5375-455C-9EA6-DF929625EA0E}">
        <p15:presenceInfo xmlns:p15="http://schemas.microsoft.com/office/powerpoint/2012/main" userId="077a99627ac530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FF99FF"/>
    <a:srgbClr val="E5453C"/>
    <a:srgbClr val="FF0000"/>
    <a:srgbClr val="FF66CC"/>
    <a:srgbClr val="9933FF"/>
    <a:srgbClr val="FF9933"/>
    <a:srgbClr val="002060"/>
    <a:srgbClr val="CC99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D3106-8597-4F20-81A4-1F77414ACEC1}" v="521" dt="2021-01-25T14:30:54.428"/>
    <p1510:client id="{63BF9C73-41C0-4140-93A5-F9021F48EB2D}" v="8" dt="2021-01-25T00:30:02.9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65" autoAdjust="0"/>
    <p:restoredTop sz="92628" autoAdjust="0"/>
  </p:normalViewPr>
  <p:slideViewPr>
    <p:cSldViewPr snapToGrid="0">
      <p:cViewPr varScale="1">
        <p:scale>
          <a:sx n="72" d="100"/>
          <a:sy n="72" d="100"/>
        </p:scale>
        <p:origin x="21" y="4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414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ak, Boaz" userId="1253ebaf-0fba-417a-aeab-d37b14c8ebbc" providerId="ADAL" clId="{08FD3106-8597-4F20-81A4-1F77414ACEC1}"/>
    <pc:docChg chg="custSel addSld modSld modSection">
      <pc:chgData name="Barak, Boaz" userId="1253ebaf-0fba-417a-aeab-d37b14c8ebbc" providerId="ADAL" clId="{08FD3106-8597-4F20-81A4-1F77414ACEC1}" dt="2021-01-25T14:31:34.449" v="943" actId="14100"/>
      <pc:docMkLst>
        <pc:docMk/>
      </pc:docMkLst>
      <pc:sldChg chg="addSp modSp mod modAnim">
        <pc:chgData name="Barak, Boaz" userId="1253ebaf-0fba-417a-aeab-d37b14c8ebbc" providerId="ADAL" clId="{08FD3106-8597-4F20-81A4-1F77414ACEC1}" dt="2021-01-25T14:29:02.971" v="917"/>
        <pc:sldMkLst>
          <pc:docMk/>
          <pc:sldMk cId="4095997390" sldId="307"/>
        </pc:sldMkLst>
        <pc:picChg chg="add mod modVis">
          <ac:chgData name="Barak, Boaz" userId="1253ebaf-0fba-417a-aeab-d37b14c8ebbc" providerId="ADAL" clId="{08FD3106-8597-4F20-81A4-1F77414ACEC1}" dt="2021-01-25T13:58:06.797" v="86" actId="14429"/>
          <ac:picMkLst>
            <pc:docMk/>
            <pc:sldMk cId="4095997390" sldId="307"/>
            <ac:picMk id="26" creationId="{81C6FF21-D315-48BF-9F58-11805408013C}"/>
          </ac:picMkLst>
        </pc:picChg>
        <pc:picChg chg="mod">
          <ac:chgData name="Barak, Boaz" userId="1253ebaf-0fba-417a-aeab-d37b14c8ebbc" providerId="ADAL" clId="{08FD3106-8597-4F20-81A4-1F77414ACEC1}" dt="2021-01-25T13:56:55.655" v="59" actId="1036"/>
          <ac:picMkLst>
            <pc:docMk/>
            <pc:sldMk cId="4095997390" sldId="307"/>
            <ac:picMk id="31" creationId="{B74432C8-3456-409B-A468-CD7866F1A115}"/>
          </ac:picMkLst>
        </pc:picChg>
      </pc:sldChg>
      <pc:sldChg chg="delSp mod delAnim">
        <pc:chgData name="Barak, Boaz" userId="1253ebaf-0fba-417a-aeab-d37b14c8ebbc" providerId="ADAL" clId="{08FD3106-8597-4F20-81A4-1F77414ACEC1}" dt="2021-01-25T13:59:02.903" v="89" actId="478"/>
        <pc:sldMkLst>
          <pc:docMk/>
          <pc:sldMk cId="1279422636" sldId="441"/>
        </pc:sldMkLst>
        <pc:spChg chg="del">
          <ac:chgData name="Barak, Boaz" userId="1253ebaf-0fba-417a-aeab-d37b14c8ebbc" providerId="ADAL" clId="{08FD3106-8597-4F20-81A4-1F77414ACEC1}" dt="2021-01-25T13:59:02.903" v="89" actId="478"/>
          <ac:spMkLst>
            <pc:docMk/>
            <pc:sldMk cId="1279422636" sldId="441"/>
            <ac:spMk id="29" creationId="{A21CEB0A-A556-4582-B657-88BABDCAA069}"/>
          </ac:spMkLst>
        </pc:spChg>
      </pc:sldChg>
      <pc:sldChg chg="addSp delSp modSp new mod modTransition modAnim">
        <pc:chgData name="Barak, Boaz" userId="1253ebaf-0fba-417a-aeab-d37b14c8ebbc" providerId="ADAL" clId="{08FD3106-8597-4F20-81A4-1F77414ACEC1}" dt="2021-01-25T14:30:02.361" v="935" actId="1038"/>
        <pc:sldMkLst>
          <pc:docMk/>
          <pc:sldMk cId="259748319" sldId="469"/>
        </pc:sldMkLst>
        <pc:spChg chg="del">
          <ac:chgData name="Barak, Boaz" userId="1253ebaf-0fba-417a-aeab-d37b14c8ebbc" providerId="ADAL" clId="{08FD3106-8597-4F20-81A4-1F77414ACEC1}" dt="2021-01-25T13:59:40.561" v="92" actId="478"/>
          <ac:spMkLst>
            <pc:docMk/>
            <pc:sldMk cId="259748319" sldId="469"/>
            <ac:spMk id="2" creationId="{20C59D26-2955-4627-9F6B-105C70F2DBAF}"/>
          </ac:spMkLst>
        </pc:spChg>
        <pc:spChg chg="del">
          <ac:chgData name="Barak, Boaz" userId="1253ebaf-0fba-417a-aeab-d37b14c8ebbc" providerId="ADAL" clId="{08FD3106-8597-4F20-81A4-1F77414ACEC1}" dt="2021-01-25T13:59:40.561" v="92" actId="478"/>
          <ac:spMkLst>
            <pc:docMk/>
            <pc:sldMk cId="259748319" sldId="469"/>
            <ac:spMk id="3" creationId="{C9C71B62-B3E4-4323-A5CD-33F365457052}"/>
          </ac:spMkLst>
        </pc:spChg>
        <pc:spChg chg="add mod">
          <ac:chgData name="Barak, Boaz" userId="1253ebaf-0fba-417a-aeab-d37b14c8ebbc" providerId="ADAL" clId="{08FD3106-8597-4F20-81A4-1F77414ACEC1}" dt="2021-01-25T14:30:02.361" v="935" actId="1038"/>
          <ac:spMkLst>
            <pc:docMk/>
            <pc:sldMk cId="259748319" sldId="469"/>
            <ac:spMk id="4" creationId="{480620F8-019F-44D9-A9EC-959A4A10F3CD}"/>
          </ac:spMkLst>
        </pc:spChg>
        <pc:spChg chg="add mod">
          <ac:chgData name="Barak, Boaz" userId="1253ebaf-0fba-417a-aeab-d37b14c8ebbc" providerId="ADAL" clId="{08FD3106-8597-4F20-81A4-1F77414ACEC1}" dt="2021-01-25T13:59:56.154" v="115" actId="1037"/>
          <ac:spMkLst>
            <pc:docMk/>
            <pc:sldMk cId="259748319" sldId="469"/>
            <ac:spMk id="5" creationId="{15BC4D21-3986-4FE2-B2D2-C3E3C7077CD6}"/>
          </ac:spMkLst>
        </pc:spChg>
        <pc:spChg chg="add mod">
          <ac:chgData name="Barak, Boaz" userId="1253ebaf-0fba-417a-aeab-d37b14c8ebbc" providerId="ADAL" clId="{08FD3106-8597-4F20-81A4-1F77414ACEC1}" dt="2021-01-25T14:30:02.361" v="935" actId="1038"/>
          <ac:spMkLst>
            <pc:docMk/>
            <pc:sldMk cId="259748319" sldId="469"/>
            <ac:spMk id="6" creationId="{7B56D9C1-9483-4658-8E6F-AFB774BFB9B3}"/>
          </ac:spMkLst>
        </pc:spChg>
        <pc:spChg chg="add mod">
          <ac:chgData name="Barak, Boaz" userId="1253ebaf-0fba-417a-aeab-d37b14c8ebbc" providerId="ADAL" clId="{08FD3106-8597-4F20-81A4-1F77414ACEC1}" dt="2021-01-25T13:59:56.154" v="115" actId="1037"/>
          <ac:spMkLst>
            <pc:docMk/>
            <pc:sldMk cId="259748319" sldId="469"/>
            <ac:spMk id="7" creationId="{7B3E581D-B3A9-4A7C-A76E-DA7F261EF0E5}"/>
          </ac:spMkLst>
        </pc:spChg>
        <pc:spChg chg="add mod">
          <ac:chgData name="Barak, Boaz" userId="1253ebaf-0fba-417a-aeab-d37b14c8ebbc" providerId="ADAL" clId="{08FD3106-8597-4F20-81A4-1F77414ACEC1}" dt="2021-01-25T14:00:01.677" v="116" actId="1076"/>
          <ac:spMkLst>
            <pc:docMk/>
            <pc:sldMk cId="259748319" sldId="469"/>
            <ac:spMk id="8" creationId="{E3E794FA-AE3E-4CA8-BFC9-6F94D75F7558}"/>
          </ac:spMkLst>
        </pc:spChg>
        <pc:spChg chg="add mod">
          <ac:chgData name="Barak, Boaz" userId="1253ebaf-0fba-417a-aeab-d37b14c8ebbc" providerId="ADAL" clId="{08FD3106-8597-4F20-81A4-1F77414ACEC1}" dt="2021-01-25T14:02:31.379" v="277"/>
          <ac:spMkLst>
            <pc:docMk/>
            <pc:sldMk cId="259748319" sldId="469"/>
            <ac:spMk id="9" creationId="{7EC2EFB3-7FF8-4FB1-84FA-453333976270}"/>
          </ac:spMkLst>
        </pc:spChg>
      </pc:sldChg>
      <pc:sldChg chg="addSp delSp modSp add mod modTransition modAnim">
        <pc:chgData name="Barak, Boaz" userId="1253ebaf-0fba-417a-aeab-d37b14c8ebbc" providerId="ADAL" clId="{08FD3106-8597-4F20-81A4-1F77414ACEC1}" dt="2021-01-25T14:31:34.449" v="943" actId="14100"/>
        <pc:sldMkLst>
          <pc:docMk/>
          <pc:sldMk cId="3036837172" sldId="470"/>
        </pc:sldMkLst>
        <pc:spChg chg="add mod">
          <ac:chgData name="Barak, Boaz" userId="1253ebaf-0fba-417a-aeab-d37b14c8ebbc" providerId="ADAL" clId="{08FD3106-8597-4F20-81A4-1F77414ACEC1}" dt="2021-01-25T14:31:26.869" v="942" actId="1076"/>
          <ac:spMkLst>
            <pc:docMk/>
            <pc:sldMk cId="3036837172" sldId="470"/>
            <ac:spMk id="2" creationId="{E281C2BD-CA0E-496B-B54A-057ECA7AD952}"/>
          </ac:spMkLst>
        </pc:spChg>
        <pc:spChg chg="del">
          <ac:chgData name="Barak, Boaz" userId="1253ebaf-0fba-417a-aeab-d37b14c8ebbc" providerId="ADAL" clId="{08FD3106-8597-4F20-81A4-1F77414ACEC1}" dt="2021-01-25T14:30:11.429" v="936" actId="478"/>
          <ac:spMkLst>
            <pc:docMk/>
            <pc:sldMk cId="3036837172" sldId="470"/>
            <ac:spMk id="4" creationId="{480620F8-019F-44D9-A9EC-959A4A10F3CD}"/>
          </ac:spMkLst>
        </pc:spChg>
        <pc:spChg chg="del">
          <ac:chgData name="Barak, Boaz" userId="1253ebaf-0fba-417a-aeab-d37b14c8ebbc" providerId="ADAL" clId="{08FD3106-8597-4F20-81A4-1F77414ACEC1}" dt="2021-01-25T14:30:11.429" v="936" actId="478"/>
          <ac:spMkLst>
            <pc:docMk/>
            <pc:sldMk cId="3036837172" sldId="470"/>
            <ac:spMk id="6" creationId="{7B56D9C1-9483-4658-8E6F-AFB774BFB9B3}"/>
          </ac:spMkLst>
        </pc:spChg>
        <pc:spChg chg="del">
          <ac:chgData name="Barak, Boaz" userId="1253ebaf-0fba-417a-aeab-d37b14c8ebbc" providerId="ADAL" clId="{08FD3106-8597-4F20-81A4-1F77414ACEC1}" dt="2021-01-25T14:03:06.137" v="280" actId="478"/>
          <ac:spMkLst>
            <pc:docMk/>
            <pc:sldMk cId="3036837172" sldId="470"/>
            <ac:spMk id="8" creationId="{E3E794FA-AE3E-4CA8-BFC9-6F94D75F7558}"/>
          </ac:spMkLst>
        </pc:spChg>
        <pc:spChg chg="mod">
          <ac:chgData name="Barak, Boaz" userId="1253ebaf-0fba-417a-aeab-d37b14c8ebbc" providerId="ADAL" clId="{08FD3106-8597-4F20-81A4-1F77414ACEC1}" dt="2021-01-25T14:17:33.619" v="835" actId="1076"/>
          <ac:spMkLst>
            <pc:docMk/>
            <pc:sldMk cId="3036837172" sldId="470"/>
            <ac:spMk id="9" creationId="{7EC2EFB3-7FF8-4FB1-84FA-453333976270}"/>
          </ac:spMkLst>
        </pc:spChg>
        <pc:spChg chg="add mod">
          <ac:chgData name="Barak, Boaz" userId="1253ebaf-0fba-417a-aeab-d37b14c8ebbc" providerId="ADAL" clId="{08FD3106-8597-4F20-81A4-1F77414ACEC1}" dt="2021-01-25T14:19:46.267" v="914"/>
          <ac:spMkLst>
            <pc:docMk/>
            <pc:sldMk cId="3036837172" sldId="470"/>
            <ac:spMk id="10" creationId="{6433177E-8CF7-47F8-9C53-76F85CFA1E44}"/>
          </ac:spMkLst>
        </pc:spChg>
        <pc:spChg chg="add mod">
          <ac:chgData name="Barak, Boaz" userId="1253ebaf-0fba-417a-aeab-d37b14c8ebbc" providerId="ADAL" clId="{08FD3106-8597-4F20-81A4-1F77414ACEC1}" dt="2021-01-25T14:31:26.869" v="942" actId="1076"/>
          <ac:spMkLst>
            <pc:docMk/>
            <pc:sldMk cId="3036837172" sldId="470"/>
            <ac:spMk id="12" creationId="{E3F08A1D-5015-45BE-A194-249FA3A5B928}"/>
          </ac:spMkLst>
        </pc:spChg>
        <pc:spChg chg="add mod">
          <ac:chgData name="Barak, Boaz" userId="1253ebaf-0fba-417a-aeab-d37b14c8ebbc" providerId="ADAL" clId="{08FD3106-8597-4F20-81A4-1F77414ACEC1}" dt="2021-01-25T14:31:26.869" v="942" actId="1076"/>
          <ac:spMkLst>
            <pc:docMk/>
            <pc:sldMk cId="3036837172" sldId="470"/>
            <ac:spMk id="15" creationId="{09A93FA0-71AC-4400-A233-3FA624158C1E}"/>
          </ac:spMkLst>
        </pc:spChg>
        <pc:spChg chg="add mod ord">
          <ac:chgData name="Barak, Boaz" userId="1253ebaf-0fba-417a-aeab-d37b14c8ebbc" providerId="ADAL" clId="{08FD3106-8597-4F20-81A4-1F77414ACEC1}" dt="2021-01-25T14:31:26.869" v="942" actId="1076"/>
          <ac:spMkLst>
            <pc:docMk/>
            <pc:sldMk cId="3036837172" sldId="470"/>
            <ac:spMk id="16" creationId="{10866653-10E7-4B35-918C-46577DDE161C}"/>
          </ac:spMkLst>
        </pc:spChg>
        <pc:spChg chg="add mod">
          <ac:chgData name="Barak, Boaz" userId="1253ebaf-0fba-417a-aeab-d37b14c8ebbc" providerId="ADAL" clId="{08FD3106-8597-4F20-81A4-1F77414ACEC1}" dt="2021-01-25T14:31:26.869" v="942" actId="1076"/>
          <ac:spMkLst>
            <pc:docMk/>
            <pc:sldMk cId="3036837172" sldId="470"/>
            <ac:spMk id="19" creationId="{C4EE117E-9B9D-4B58-A60B-6DC7DA2FC9BE}"/>
          </ac:spMkLst>
        </pc:spChg>
        <pc:spChg chg="add mod ord">
          <ac:chgData name="Barak, Boaz" userId="1253ebaf-0fba-417a-aeab-d37b14c8ebbc" providerId="ADAL" clId="{08FD3106-8597-4F20-81A4-1F77414ACEC1}" dt="2021-01-25T14:31:26.869" v="942" actId="1076"/>
          <ac:spMkLst>
            <pc:docMk/>
            <pc:sldMk cId="3036837172" sldId="470"/>
            <ac:spMk id="20" creationId="{4EDE37F1-3316-4B5E-841C-30E671AA9DD5}"/>
          </ac:spMkLst>
        </pc:spChg>
        <pc:spChg chg="add mod">
          <ac:chgData name="Barak, Boaz" userId="1253ebaf-0fba-417a-aeab-d37b14c8ebbc" providerId="ADAL" clId="{08FD3106-8597-4F20-81A4-1F77414ACEC1}" dt="2021-01-25T14:31:26.869" v="942" actId="1076"/>
          <ac:spMkLst>
            <pc:docMk/>
            <pc:sldMk cId="3036837172" sldId="470"/>
            <ac:spMk id="21" creationId="{2CCE89C5-ED4C-4A1C-82BC-8C72168BF872}"/>
          </ac:spMkLst>
        </pc:spChg>
        <pc:spChg chg="add mod">
          <ac:chgData name="Barak, Boaz" userId="1253ebaf-0fba-417a-aeab-d37b14c8ebbc" providerId="ADAL" clId="{08FD3106-8597-4F20-81A4-1F77414ACEC1}" dt="2021-01-25T14:31:26.869" v="942" actId="1076"/>
          <ac:spMkLst>
            <pc:docMk/>
            <pc:sldMk cId="3036837172" sldId="470"/>
            <ac:spMk id="25" creationId="{464E6536-CB02-4A73-903C-BF5A91F4A5FC}"/>
          </ac:spMkLst>
        </pc:spChg>
        <pc:spChg chg="add mod">
          <ac:chgData name="Barak, Boaz" userId="1253ebaf-0fba-417a-aeab-d37b14c8ebbc" providerId="ADAL" clId="{08FD3106-8597-4F20-81A4-1F77414ACEC1}" dt="2021-01-25T14:31:26.869" v="942" actId="1076"/>
          <ac:spMkLst>
            <pc:docMk/>
            <pc:sldMk cId="3036837172" sldId="470"/>
            <ac:spMk id="26" creationId="{327F0C2B-A833-4B67-9360-8B6682C43267}"/>
          </ac:spMkLst>
        </pc:spChg>
        <pc:spChg chg="add mod ord">
          <ac:chgData name="Barak, Boaz" userId="1253ebaf-0fba-417a-aeab-d37b14c8ebbc" providerId="ADAL" clId="{08FD3106-8597-4F20-81A4-1F77414ACEC1}" dt="2021-01-25T14:16:00.124" v="829" actId="164"/>
          <ac:spMkLst>
            <pc:docMk/>
            <pc:sldMk cId="3036837172" sldId="470"/>
            <ac:spMk id="28" creationId="{E6DCD3D3-71CB-4BF3-914E-6FDE15AFC195}"/>
          </ac:spMkLst>
        </pc:spChg>
        <pc:spChg chg="add mod">
          <ac:chgData name="Barak, Boaz" userId="1253ebaf-0fba-417a-aeab-d37b14c8ebbc" providerId="ADAL" clId="{08FD3106-8597-4F20-81A4-1F77414ACEC1}" dt="2021-01-25T14:31:34.449" v="943" actId="14100"/>
          <ac:spMkLst>
            <pc:docMk/>
            <pc:sldMk cId="3036837172" sldId="470"/>
            <ac:spMk id="31" creationId="{D91C6383-2B97-41FA-8F1C-8AEC0CA1C260}"/>
          </ac:spMkLst>
        </pc:spChg>
        <pc:spChg chg="add mod">
          <ac:chgData name="Barak, Boaz" userId="1253ebaf-0fba-417a-aeab-d37b14c8ebbc" providerId="ADAL" clId="{08FD3106-8597-4F20-81A4-1F77414ACEC1}" dt="2021-01-25T14:31:09.091" v="941" actId="1076"/>
          <ac:spMkLst>
            <pc:docMk/>
            <pc:sldMk cId="3036837172" sldId="470"/>
            <ac:spMk id="34" creationId="{42FACA5A-05F6-4245-9E6D-10BCF1F57069}"/>
          </ac:spMkLst>
        </pc:spChg>
        <pc:spChg chg="add mod">
          <ac:chgData name="Barak, Boaz" userId="1253ebaf-0fba-417a-aeab-d37b14c8ebbc" providerId="ADAL" clId="{08FD3106-8597-4F20-81A4-1F77414ACEC1}" dt="2021-01-25T14:30:12.496" v="937"/>
          <ac:spMkLst>
            <pc:docMk/>
            <pc:sldMk cId="3036837172" sldId="470"/>
            <ac:spMk id="35" creationId="{DEE6FF1F-CBFD-4B55-A9B4-A669A9283496}"/>
          </ac:spMkLst>
        </pc:spChg>
        <pc:spChg chg="add mod">
          <ac:chgData name="Barak, Boaz" userId="1253ebaf-0fba-417a-aeab-d37b14c8ebbc" providerId="ADAL" clId="{08FD3106-8597-4F20-81A4-1F77414ACEC1}" dt="2021-01-25T14:30:12.496" v="937"/>
          <ac:spMkLst>
            <pc:docMk/>
            <pc:sldMk cId="3036837172" sldId="470"/>
            <ac:spMk id="36" creationId="{9096C090-EA04-4D37-A46B-F39C5B99402A}"/>
          </ac:spMkLst>
        </pc:spChg>
        <pc:grpChg chg="add mod">
          <ac:chgData name="Barak, Boaz" userId="1253ebaf-0fba-417a-aeab-d37b14c8ebbc" providerId="ADAL" clId="{08FD3106-8597-4F20-81A4-1F77414ACEC1}" dt="2021-01-25T14:31:26.869" v="942" actId="1076"/>
          <ac:grpSpMkLst>
            <pc:docMk/>
            <pc:sldMk cId="3036837172" sldId="470"/>
            <ac:grpSpMk id="32" creationId="{CA10365B-B1C9-49FB-94DE-8A76EEE58B6B}"/>
          </ac:grpSpMkLst>
        </pc:grpChg>
        <pc:cxnChg chg="add mod">
          <ac:chgData name="Barak, Boaz" userId="1253ebaf-0fba-417a-aeab-d37b14c8ebbc" providerId="ADAL" clId="{08FD3106-8597-4F20-81A4-1F77414ACEC1}" dt="2021-01-25T14:31:26.869" v="942" actId="1076"/>
          <ac:cxnSpMkLst>
            <pc:docMk/>
            <pc:sldMk cId="3036837172" sldId="470"/>
            <ac:cxnSpMk id="11" creationId="{2A1AD345-260F-4D33-AE70-1115D8750969}"/>
          </ac:cxnSpMkLst>
        </pc:cxnChg>
        <pc:cxnChg chg="add mod ord">
          <ac:chgData name="Barak, Boaz" userId="1253ebaf-0fba-417a-aeab-d37b14c8ebbc" providerId="ADAL" clId="{08FD3106-8597-4F20-81A4-1F77414ACEC1}" dt="2021-01-25T14:31:26.869" v="942" actId="1076"/>
          <ac:cxnSpMkLst>
            <pc:docMk/>
            <pc:sldMk cId="3036837172" sldId="470"/>
            <ac:cxnSpMk id="14" creationId="{2804FA83-A306-489E-9C0F-2E14B7D1AC96}"/>
          </ac:cxnSpMkLst>
        </pc:cxnChg>
        <pc:cxnChg chg="add mod">
          <ac:chgData name="Barak, Boaz" userId="1253ebaf-0fba-417a-aeab-d37b14c8ebbc" providerId="ADAL" clId="{08FD3106-8597-4F20-81A4-1F77414ACEC1}" dt="2021-01-25T14:31:26.869" v="942" actId="1076"/>
          <ac:cxnSpMkLst>
            <pc:docMk/>
            <pc:sldMk cId="3036837172" sldId="470"/>
            <ac:cxnSpMk id="18" creationId="{651E0642-6D35-42FC-885E-CC1C50AB63CD}"/>
          </ac:cxnSpMkLst>
        </pc:cxnChg>
        <pc:cxnChg chg="add mod">
          <ac:chgData name="Barak, Boaz" userId="1253ebaf-0fba-417a-aeab-d37b14c8ebbc" providerId="ADAL" clId="{08FD3106-8597-4F20-81A4-1F77414ACEC1}" dt="2021-01-25T14:31:26.869" v="942" actId="1076"/>
          <ac:cxnSpMkLst>
            <pc:docMk/>
            <pc:sldMk cId="3036837172" sldId="470"/>
            <ac:cxnSpMk id="22" creationId="{0465BA63-8120-4DC7-A422-D8FFD9FCAD7C}"/>
          </ac:cxnSpMkLst>
        </pc:cxnChg>
      </pc:sldChg>
    </pc:docChg>
  </pc:docChgLst>
  <pc:docChgLst>
    <pc:chgData name="Barak, Boaz" userId="1253ebaf-0fba-417a-aeab-d37b14c8ebbc" providerId="ADAL" clId="{A5BE85C9-54E3-F14A-8993-AB1036384A71}"/>
    <pc:docChg chg="custSel modSld">
      <pc:chgData name="Barak, Boaz" userId="1253ebaf-0fba-417a-aeab-d37b14c8ebbc" providerId="ADAL" clId="{A5BE85C9-54E3-F14A-8993-AB1036384A71}" dt="2021-01-25T19:36:03.981" v="1" actId="7634"/>
      <pc:docMkLst>
        <pc:docMk/>
      </pc:docMkLst>
      <pc:sldChg chg="addSp">
        <pc:chgData name="Barak, Boaz" userId="1253ebaf-0fba-417a-aeab-d37b14c8ebbc" providerId="ADAL" clId="{A5BE85C9-54E3-F14A-8993-AB1036384A71}" dt="2021-01-25T19:36:03.981" v="1" actId="7634"/>
        <pc:sldMkLst>
          <pc:docMk/>
          <pc:sldMk cId="544990861" sldId="267"/>
        </pc:sldMkLst>
        <pc:inkChg chg="add">
          <ac:chgData name="Barak, Boaz" userId="1253ebaf-0fba-417a-aeab-d37b14c8ebbc" providerId="ADAL" clId="{A5BE85C9-54E3-F14A-8993-AB1036384A71}" dt="2021-01-25T19:36:03.981" v="1" actId="7634"/>
          <ac:inkMkLst>
            <pc:docMk/>
            <pc:sldMk cId="544990861" sldId="267"/>
            <ac:inkMk id="6" creationId="{BDA158A4-3D00-CE4B-85FB-9DD51C5915C8}"/>
          </ac:inkMkLst>
        </pc:inkChg>
      </pc:sldChg>
      <pc:sldChg chg="addSp">
        <pc:chgData name="Barak, Boaz" userId="1253ebaf-0fba-417a-aeab-d37b14c8ebbc" providerId="ADAL" clId="{A5BE85C9-54E3-F14A-8993-AB1036384A71}" dt="2021-01-25T19:36:03.981" v="1" actId="7634"/>
        <pc:sldMkLst>
          <pc:docMk/>
          <pc:sldMk cId="2050671787" sldId="296"/>
        </pc:sldMkLst>
        <pc:inkChg chg="add">
          <ac:chgData name="Barak, Boaz" userId="1253ebaf-0fba-417a-aeab-d37b14c8ebbc" providerId="ADAL" clId="{A5BE85C9-54E3-F14A-8993-AB1036384A71}" dt="2021-01-25T19:36:03.981" v="1" actId="7634"/>
          <ac:inkMkLst>
            <pc:docMk/>
            <pc:sldMk cId="2050671787" sldId="296"/>
            <ac:inkMk id="12" creationId="{6D5E2235-96AC-D44E-82AB-B12D51217CE6}"/>
          </ac:inkMkLst>
        </pc:inkChg>
      </pc:sldChg>
      <pc:sldChg chg="addSp">
        <pc:chgData name="Barak, Boaz" userId="1253ebaf-0fba-417a-aeab-d37b14c8ebbc" providerId="ADAL" clId="{A5BE85C9-54E3-F14A-8993-AB1036384A71}" dt="2021-01-25T19:36:03.981" v="1" actId="7634"/>
        <pc:sldMkLst>
          <pc:docMk/>
          <pc:sldMk cId="2111616999" sldId="299"/>
        </pc:sldMkLst>
        <pc:inkChg chg="add">
          <ac:chgData name="Barak, Boaz" userId="1253ebaf-0fba-417a-aeab-d37b14c8ebbc" providerId="ADAL" clId="{A5BE85C9-54E3-F14A-8993-AB1036384A71}" dt="2021-01-25T19:36:03.981" v="1" actId="7634"/>
          <ac:inkMkLst>
            <pc:docMk/>
            <pc:sldMk cId="2111616999" sldId="299"/>
            <ac:inkMk id="4" creationId="{901FEEDC-FFA1-5946-BD35-740B03F9899C}"/>
          </ac:inkMkLst>
        </pc:inkChg>
      </pc:sldChg>
      <pc:sldChg chg="addSp">
        <pc:chgData name="Barak, Boaz" userId="1253ebaf-0fba-417a-aeab-d37b14c8ebbc" providerId="ADAL" clId="{A5BE85C9-54E3-F14A-8993-AB1036384A71}" dt="2021-01-25T19:36:03.981" v="1" actId="7634"/>
        <pc:sldMkLst>
          <pc:docMk/>
          <pc:sldMk cId="1811855984" sldId="300"/>
        </pc:sldMkLst>
        <pc:inkChg chg="add">
          <ac:chgData name="Barak, Boaz" userId="1253ebaf-0fba-417a-aeab-d37b14c8ebbc" providerId="ADAL" clId="{A5BE85C9-54E3-F14A-8993-AB1036384A71}" dt="2021-01-25T19:36:03.981" v="1" actId="7634"/>
          <ac:inkMkLst>
            <pc:docMk/>
            <pc:sldMk cId="1811855984" sldId="300"/>
            <ac:inkMk id="3" creationId="{50F5B1E4-0013-C444-BD15-B29169614FF1}"/>
          </ac:inkMkLst>
        </pc:inkChg>
      </pc:sldChg>
      <pc:sldChg chg="addSp">
        <pc:chgData name="Barak, Boaz" userId="1253ebaf-0fba-417a-aeab-d37b14c8ebbc" providerId="ADAL" clId="{A5BE85C9-54E3-F14A-8993-AB1036384A71}" dt="2021-01-25T19:36:03.981" v="1" actId="7634"/>
        <pc:sldMkLst>
          <pc:docMk/>
          <pc:sldMk cId="2456171266" sldId="302"/>
        </pc:sldMkLst>
        <pc:inkChg chg="add">
          <ac:chgData name="Barak, Boaz" userId="1253ebaf-0fba-417a-aeab-d37b14c8ebbc" providerId="ADAL" clId="{A5BE85C9-54E3-F14A-8993-AB1036384A71}" dt="2021-01-25T19:36:03.981" v="1" actId="7634"/>
          <ac:inkMkLst>
            <pc:docMk/>
            <pc:sldMk cId="2456171266" sldId="302"/>
            <ac:inkMk id="3" creationId="{FB954FB7-6321-1340-9826-D64737B49C1D}"/>
          </ac:inkMkLst>
        </pc:inkChg>
      </pc:sldChg>
      <pc:sldChg chg="addSp">
        <pc:chgData name="Barak, Boaz" userId="1253ebaf-0fba-417a-aeab-d37b14c8ebbc" providerId="ADAL" clId="{A5BE85C9-54E3-F14A-8993-AB1036384A71}" dt="2021-01-25T19:36:03.981" v="1" actId="7634"/>
        <pc:sldMkLst>
          <pc:docMk/>
          <pc:sldMk cId="3079318161" sldId="303"/>
        </pc:sldMkLst>
        <pc:inkChg chg="add">
          <ac:chgData name="Barak, Boaz" userId="1253ebaf-0fba-417a-aeab-d37b14c8ebbc" providerId="ADAL" clId="{A5BE85C9-54E3-F14A-8993-AB1036384A71}" dt="2021-01-25T19:36:03.981" v="1" actId="7634"/>
          <ac:inkMkLst>
            <pc:docMk/>
            <pc:sldMk cId="3079318161" sldId="303"/>
            <ac:inkMk id="9" creationId="{48ABE969-6ED6-9043-BEF6-9F64547A9548}"/>
          </ac:inkMkLst>
        </pc:inkChg>
      </pc:sldChg>
      <pc:sldChg chg="addSp modTransition">
        <pc:chgData name="Barak, Boaz" userId="1253ebaf-0fba-417a-aeab-d37b14c8ebbc" providerId="ADAL" clId="{A5BE85C9-54E3-F14A-8993-AB1036384A71}" dt="2021-01-25T19:36:03.981" v="1" actId="7634"/>
        <pc:sldMkLst>
          <pc:docMk/>
          <pc:sldMk cId="1788871537" sldId="308"/>
        </pc:sldMkLst>
        <pc:inkChg chg="add">
          <ac:chgData name="Barak, Boaz" userId="1253ebaf-0fba-417a-aeab-d37b14c8ebbc" providerId="ADAL" clId="{A5BE85C9-54E3-F14A-8993-AB1036384A71}" dt="2021-01-25T19:36:03.981" v="1" actId="7634"/>
          <ac:inkMkLst>
            <pc:docMk/>
            <pc:sldMk cId="1788871537" sldId="308"/>
            <ac:inkMk id="3" creationId="{6E1EBE43-A97F-514F-8D73-9F5ACF83A572}"/>
          </ac:inkMkLst>
        </pc:inkChg>
      </pc:sldChg>
      <pc:sldChg chg="addSp">
        <pc:chgData name="Barak, Boaz" userId="1253ebaf-0fba-417a-aeab-d37b14c8ebbc" providerId="ADAL" clId="{A5BE85C9-54E3-F14A-8993-AB1036384A71}" dt="2021-01-25T19:36:03.981" v="1" actId="7634"/>
        <pc:sldMkLst>
          <pc:docMk/>
          <pc:sldMk cId="1689953883" sldId="309"/>
        </pc:sldMkLst>
        <pc:inkChg chg="add">
          <ac:chgData name="Barak, Boaz" userId="1253ebaf-0fba-417a-aeab-d37b14c8ebbc" providerId="ADAL" clId="{A5BE85C9-54E3-F14A-8993-AB1036384A71}" dt="2021-01-25T19:36:03.981" v="1" actId="7634"/>
          <ac:inkMkLst>
            <pc:docMk/>
            <pc:sldMk cId="1689953883" sldId="309"/>
            <ac:inkMk id="9" creationId="{465CCA39-0204-FC41-9470-9D6A05B904D3}"/>
          </ac:inkMkLst>
        </pc:inkChg>
      </pc:sldChg>
      <pc:sldChg chg="addSp">
        <pc:chgData name="Barak, Boaz" userId="1253ebaf-0fba-417a-aeab-d37b14c8ebbc" providerId="ADAL" clId="{A5BE85C9-54E3-F14A-8993-AB1036384A71}" dt="2021-01-25T19:36:03.981" v="1" actId="7634"/>
        <pc:sldMkLst>
          <pc:docMk/>
          <pc:sldMk cId="2878486356" sldId="439"/>
        </pc:sldMkLst>
        <pc:inkChg chg="add">
          <ac:chgData name="Barak, Boaz" userId="1253ebaf-0fba-417a-aeab-d37b14c8ebbc" providerId="ADAL" clId="{A5BE85C9-54E3-F14A-8993-AB1036384A71}" dt="2021-01-25T19:36:03.981" v="1" actId="7634"/>
          <ac:inkMkLst>
            <pc:docMk/>
            <pc:sldMk cId="2878486356" sldId="439"/>
            <ac:inkMk id="5" creationId="{384FAC5A-8BD7-C84A-B462-342F6F375B6B}"/>
          </ac:inkMkLst>
        </pc:inkChg>
      </pc:sldChg>
      <pc:sldChg chg="addSp">
        <pc:chgData name="Barak, Boaz" userId="1253ebaf-0fba-417a-aeab-d37b14c8ebbc" providerId="ADAL" clId="{A5BE85C9-54E3-F14A-8993-AB1036384A71}" dt="2021-01-25T19:36:03.981" v="1" actId="7634"/>
        <pc:sldMkLst>
          <pc:docMk/>
          <pc:sldMk cId="2976553121" sldId="440"/>
        </pc:sldMkLst>
        <pc:inkChg chg="add">
          <ac:chgData name="Barak, Boaz" userId="1253ebaf-0fba-417a-aeab-d37b14c8ebbc" providerId="ADAL" clId="{A5BE85C9-54E3-F14A-8993-AB1036384A71}" dt="2021-01-25T19:36:03.981" v="1" actId="7634"/>
          <ac:inkMkLst>
            <pc:docMk/>
            <pc:sldMk cId="2976553121" sldId="440"/>
            <ac:inkMk id="7" creationId="{C2F3FFE0-E8D1-E645-9357-FC1C1BA67C1B}"/>
          </ac:inkMkLst>
        </pc:inkChg>
      </pc:sldChg>
      <pc:sldChg chg="addSp">
        <pc:chgData name="Barak, Boaz" userId="1253ebaf-0fba-417a-aeab-d37b14c8ebbc" providerId="ADAL" clId="{A5BE85C9-54E3-F14A-8993-AB1036384A71}" dt="2021-01-25T19:36:03.981" v="1" actId="7634"/>
        <pc:sldMkLst>
          <pc:docMk/>
          <pc:sldMk cId="1279422636" sldId="441"/>
        </pc:sldMkLst>
        <pc:inkChg chg="add">
          <ac:chgData name="Barak, Boaz" userId="1253ebaf-0fba-417a-aeab-d37b14c8ebbc" providerId="ADAL" clId="{A5BE85C9-54E3-F14A-8993-AB1036384A71}" dt="2021-01-25T19:36:03.981" v="1" actId="7634"/>
          <ac:inkMkLst>
            <pc:docMk/>
            <pc:sldMk cId="1279422636" sldId="441"/>
            <ac:inkMk id="3" creationId="{DFCDE359-CEC2-3444-9F4C-A50DE2A795BA}"/>
          </ac:inkMkLst>
        </pc:inkChg>
      </pc:sldChg>
      <pc:sldChg chg="addSp">
        <pc:chgData name="Barak, Boaz" userId="1253ebaf-0fba-417a-aeab-d37b14c8ebbc" providerId="ADAL" clId="{A5BE85C9-54E3-F14A-8993-AB1036384A71}" dt="2021-01-25T19:36:03.981" v="1" actId="7634"/>
        <pc:sldMkLst>
          <pc:docMk/>
          <pc:sldMk cId="2418509310" sldId="448"/>
        </pc:sldMkLst>
        <pc:inkChg chg="add">
          <ac:chgData name="Barak, Boaz" userId="1253ebaf-0fba-417a-aeab-d37b14c8ebbc" providerId="ADAL" clId="{A5BE85C9-54E3-F14A-8993-AB1036384A71}" dt="2021-01-25T19:36:03.981" v="1" actId="7634"/>
          <ac:inkMkLst>
            <pc:docMk/>
            <pc:sldMk cId="2418509310" sldId="448"/>
            <ac:inkMk id="3" creationId="{F6D8C02E-834C-F944-9B41-431C1CF89984}"/>
          </ac:inkMkLst>
        </pc:inkChg>
      </pc:sldChg>
      <pc:sldChg chg="addSp">
        <pc:chgData name="Barak, Boaz" userId="1253ebaf-0fba-417a-aeab-d37b14c8ebbc" providerId="ADAL" clId="{A5BE85C9-54E3-F14A-8993-AB1036384A71}" dt="2021-01-25T19:36:03.981" v="1" actId="7634"/>
        <pc:sldMkLst>
          <pc:docMk/>
          <pc:sldMk cId="3263258996" sldId="459"/>
        </pc:sldMkLst>
        <pc:inkChg chg="add">
          <ac:chgData name="Barak, Boaz" userId="1253ebaf-0fba-417a-aeab-d37b14c8ebbc" providerId="ADAL" clId="{A5BE85C9-54E3-F14A-8993-AB1036384A71}" dt="2021-01-25T19:36:03.981" v="1" actId="7634"/>
          <ac:inkMkLst>
            <pc:docMk/>
            <pc:sldMk cId="3263258996" sldId="459"/>
            <ac:inkMk id="3" creationId="{FF61019E-F2AD-4D44-8556-8E68DA9705BB}"/>
          </ac:inkMkLst>
        </pc:inkChg>
      </pc:sldChg>
      <pc:sldChg chg="addSp">
        <pc:chgData name="Barak, Boaz" userId="1253ebaf-0fba-417a-aeab-d37b14c8ebbc" providerId="ADAL" clId="{A5BE85C9-54E3-F14A-8993-AB1036384A71}" dt="2021-01-25T19:36:03.981" v="1" actId="7634"/>
        <pc:sldMkLst>
          <pc:docMk/>
          <pc:sldMk cId="2381861296" sldId="460"/>
        </pc:sldMkLst>
        <pc:inkChg chg="add">
          <ac:chgData name="Barak, Boaz" userId="1253ebaf-0fba-417a-aeab-d37b14c8ebbc" providerId="ADAL" clId="{A5BE85C9-54E3-F14A-8993-AB1036384A71}" dt="2021-01-25T19:36:03.981" v="1" actId="7634"/>
          <ac:inkMkLst>
            <pc:docMk/>
            <pc:sldMk cId="2381861296" sldId="460"/>
            <ac:inkMk id="2" creationId="{E3C054E7-1D9C-AE49-AFE2-8B3A685EE30A}"/>
          </ac:inkMkLst>
        </pc:inkChg>
      </pc:sldChg>
      <pc:sldChg chg="addSp">
        <pc:chgData name="Barak, Boaz" userId="1253ebaf-0fba-417a-aeab-d37b14c8ebbc" providerId="ADAL" clId="{A5BE85C9-54E3-F14A-8993-AB1036384A71}" dt="2021-01-25T19:36:03.981" v="1" actId="7634"/>
        <pc:sldMkLst>
          <pc:docMk/>
          <pc:sldMk cId="1555633385" sldId="461"/>
        </pc:sldMkLst>
        <pc:inkChg chg="add">
          <ac:chgData name="Barak, Boaz" userId="1253ebaf-0fba-417a-aeab-d37b14c8ebbc" providerId="ADAL" clId="{A5BE85C9-54E3-F14A-8993-AB1036384A71}" dt="2021-01-25T19:36:03.981" v="1" actId="7634"/>
          <ac:inkMkLst>
            <pc:docMk/>
            <pc:sldMk cId="1555633385" sldId="461"/>
            <ac:inkMk id="7" creationId="{6FB3D596-9025-7248-9E77-66137E62946E}"/>
          </ac:inkMkLst>
        </pc:inkChg>
      </pc:sldChg>
      <pc:sldChg chg="addSp">
        <pc:chgData name="Barak, Boaz" userId="1253ebaf-0fba-417a-aeab-d37b14c8ebbc" providerId="ADAL" clId="{A5BE85C9-54E3-F14A-8993-AB1036384A71}" dt="2021-01-25T19:36:03.981" v="1" actId="7634"/>
        <pc:sldMkLst>
          <pc:docMk/>
          <pc:sldMk cId="375184364" sldId="463"/>
        </pc:sldMkLst>
        <pc:inkChg chg="add">
          <ac:chgData name="Barak, Boaz" userId="1253ebaf-0fba-417a-aeab-d37b14c8ebbc" providerId="ADAL" clId="{A5BE85C9-54E3-F14A-8993-AB1036384A71}" dt="2021-01-25T19:36:03.981" v="1" actId="7634"/>
          <ac:inkMkLst>
            <pc:docMk/>
            <pc:sldMk cId="375184364" sldId="463"/>
            <ac:inkMk id="2" creationId="{6391012C-9176-8341-A2B8-C8C63FE77040}"/>
          </ac:inkMkLst>
        </pc:inkChg>
      </pc:sldChg>
      <pc:sldChg chg="addSp">
        <pc:chgData name="Barak, Boaz" userId="1253ebaf-0fba-417a-aeab-d37b14c8ebbc" providerId="ADAL" clId="{A5BE85C9-54E3-F14A-8993-AB1036384A71}" dt="2021-01-25T19:36:03.981" v="1" actId="7634"/>
        <pc:sldMkLst>
          <pc:docMk/>
          <pc:sldMk cId="1964964139" sldId="465"/>
        </pc:sldMkLst>
        <pc:inkChg chg="add">
          <ac:chgData name="Barak, Boaz" userId="1253ebaf-0fba-417a-aeab-d37b14c8ebbc" providerId="ADAL" clId="{A5BE85C9-54E3-F14A-8993-AB1036384A71}" dt="2021-01-25T19:36:03.981" v="1" actId="7634"/>
          <ac:inkMkLst>
            <pc:docMk/>
            <pc:sldMk cId="1964964139" sldId="465"/>
            <ac:inkMk id="10" creationId="{6F965A0F-0664-A84D-BF16-8D9CD0C7D5CD}"/>
          </ac:inkMkLst>
        </pc:inkChg>
      </pc:sldChg>
      <pc:sldChg chg="addSp">
        <pc:chgData name="Barak, Boaz" userId="1253ebaf-0fba-417a-aeab-d37b14c8ebbc" providerId="ADAL" clId="{A5BE85C9-54E3-F14A-8993-AB1036384A71}" dt="2021-01-25T19:36:03.981" v="1" actId="7634"/>
        <pc:sldMkLst>
          <pc:docMk/>
          <pc:sldMk cId="826709443" sldId="466"/>
        </pc:sldMkLst>
        <pc:inkChg chg="add">
          <ac:chgData name="Barak, Boaz" userId="1253ebaf-0fba-417a-aeab-d37b14c8ebbc" providerId="ADAL" clId="{A5BE85C9-54E3-F14A-8993-AB1036384A71}" dt="2021-01-25T19:36:03.981" v="1" actId="7634"/>
          <ac:inkMkLst>
            <pc:docMk/>
            <pc:sldMk cId="826709443" sldId="466"/>
            <ac:inkMk id="8" creationId="{21C19D65-3BD6-B84F-9253-BC316F0906AB}"/>
          </ac:inkMkLst>
        </pc:inkChg>
      </pc:sldChg>
      <pc:sldChg chg="addSp">
        <pc:chgData name="Barak, Boaz" userId="1253ebaf-0fba-417a-aeab-d37b14c8ebbc" providerId="ADAL" clId="{A5BE85C9-54E3-F14A-8993-AB1036384A71}" dt="2021-01-25T19:36:03.981" v="1" actId="7634"/>
        <pc:sldMkLst>
          <pc:docMk/>
          <pc:sldMk cId="3155697470" sldId="467"/>
        </pc:sldMkLst>
        <pc:inkChg chg="add">
          <ac:chgData name="Barak, Boaz" userId="1253ebaf-0fba-417a-aeab-d37b14c8ebbc" providerId="ADAL" clId="{A5BE85C9-54E3-F14A-8993-AB1036384A71}" dt="2021-01-25T19:36:03.981" v="1" actId="7634"/>
          <ac:inkMkLst>
            <pc:docMk/>
            <pc:sldMk cId="3155697470" sldId="467"/>
            <ac:inkMk id="7" creationId="{E8D97B4D-E382-344B-A171-03EA825C4745}"/>
          </ac:inkMkLst>
        </pc:inkChg>
      </pc:sldChg>
      <pc:sldChg chg="addSp">
        <pc:chgData name="Barak, Boaz" userId="1253ebaf-0fba-417a-aeab-d37b14c8ebbc" providerId="ADAL" clId="{A5BE85C9-54E3-F14A-8993-AB1036384A71}" dt="2021-01-25T19:36:03.981" v="1" actId="7634"/>
        <pc:sldMkLst>
          <pc:docMk/>
          <pc:sldMk cId="4099188878" sldId="468"/>
        </pc:sldMkLst>
        <pc:inkChg chg="add">
          <ac:chgData name="Barak, Boaz" userId="1253ebaf-0fba-417a-aeab-d37b14c8ebbc" providerId="ADAL" clId="{A5BE85C9-54E3-F14A-8993-AB1036384A71}" dt="2021-01-25T19:36:03.981" v="1" actId="7634"/>
          <ac:inkMkLst>
            <pc:docMk/>
            <pc:sldMk cId="4099188878" sldId="468"/>
            <ac:inkMk id="4" creationId="{35D2B2DD-92BB-E74C-BCAB-EE1400A6EE91}"/>
          </ac:inkMkLst>
        </pc:inkChg>
      </pc:sldChg>
      <pc:sldChg chg="addSp">
        <pc:chgData name="Barak, Boaz" userId="1253ebaf-0fba-417a-aeab-d37b14c8ebbc" providerId="ADAL" clId="{A5BE85C9-54E3-F14A-8993-AB1036384A71}" dt="2021-01-25T19:36:03.981" v="1" actId="7634"/>
        <pc:sldMkLst>
          <pc:docMk/>
          <pc:sldMk cId="3036837172" sldId="470"/>
        </pc:sldMkLst>
        <pc:inkChg chg="add">
          <ac:chgData name="Barak, Boaz" userId="1253ebaf-0fba-417a-aeab-d37b14c8ebbc" providerId="ADAL" clId="{A5BE85C9-54E3-F14A-8993-AB1036384A71}" dt="2021-01-25T19:36:03.981" v="1" actId="7634"/>
          <ac:inkMkLst>
            <pc:docMk/>
            <pc:sldMk cId="3036837172" sldId="470"/>
            <ac:inkMk id="3" creationId="{F8A458D5-B299-1E43-8E59-D8119FCC81DA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29525 3411 24575,'0'0'0</inkml:trace>
  <inkml:trace contextRef="#ctx0" brushRef="#br0">3598 4378 24575,'0'0'0</inkml:trace>
  <inkml:trace contextRef="#ctx0" brushRef="#br0">2307 1761 24575,'14'-40'0,"0"0"0,-1 3 0,-4 5 0,-9 13 0,0 1 0,0 6 0,0-1 0,0-10 0,0-3 0</inkml:trace>
  <inkml:trace contextRef="#ctx0" brushRef="#br0">1861 298 24575,'0'0'0</inkml:trace>
  <inkml:trace contextRef="#ctx0" brushRef="#br0">9862 4651 7967,'-4'-13'0,"0"1"0,-6 0 0,8-1 777,-7 1 1,7-1 200,-3 1 0,0 4 90,1 0-586,0-1 1,4 1 211,0 0-148,0 5-66,0-3 376,0 6 61,0 0-379,0 6 1,4-3-133,0 5 0,0 2-146,-4 6 1,0 3 56,0 6 0,0 7-79,0 5 1,0 6-134,0 7 1,1 0-10,4 4 1,-4 0 139,3 8 1,-3-8-118,-1 4 1,2-9-156,2-7 1,-3-7-163,3-10 172,3-6 0,-4-6-539,5-9 1,-3-4 279,3-4 1,-5-10 26,1-11 0,3-6 39,1-11 1,-1-2-31,1-5 1,0-7 4,5-1 0,0-5-130,4-5 0,-8 31 1,1-2 229,2-3 1,1-1-1,-1 5 1,1 0 42,-1 1 0,1 2 0,6-13 196,-2 14 1,-4 13 677,0 16 1,-5 18-521,0 19 1,-5 15-201,1 14 1,-2 5 102,-2 3 0,0-3 194,0-5 0,0 0 60,0 0 1,0-1-5,0-3 1,0-10-110,0-11 1,4-11-151,0-9 1,6-9-104,-2-4 1,7-10-68,1-11 1,2-8 10,-1-12 0,-2-11-299,6-6 1,-6-5-8,1-3 0,-2-6 115,-8 33 1,1 0-1,1-3 1,0-1-241,0-1 1,1 1 0,1 1 0,0 0-66,7-28 1,4 14-1992,-5 19 0,1 5 2499,-5 16 0,-1 1 0,-3 15 0,-2 6 0</inkml:trace>
  <inkml:trace contextRef="#ctx0" brushRef="#br0">10731 5048 8040,'0'8'1311,"0"0"1,0-4 174,0 5-163,0-7 0,1 4-619,3-6 1,7 0-221,6 0 0,5-11-267,-2-6 0,5-10-209,4-6 0,-3-7-161,3-2 1,-7-3 195,-1 4 1,-7 3-629,-2 5 1,-5 7 275,-7 1 1,-3 6-129,-5 7 0,-6 5 86,-10 3 1,-5 8 492,0 4 0,-6 9 198,2 3 1,3 1 316,1 4 0,8-2-197,5 10 1,3-4-134,5 4 0,2 0-166,6 5 1,7 3 114,6 0 0,10-1-1748,10-7 1,4-4 251,5-8 982,2-3 1,6-6-1,-1 1 1</inkml:trace>
  <inkml:trace contextRef="#ctx0" brushRef="#br0">11487 4390 7879,'-24'20'0,"4"-1"1072,4-2 0,2-4 1434,2 4 0,5 1-845,3-2 0,2 6-883,2-1 0,0 7-596,0 1 1,2 9 32,2-1 0,1 10-1057,3 3 1,3 4 568,-2 3 0,2-1-359,1-7 1,-4-1-372,1-2 1,-2-5-2494,1-8 3496,3-8 0,-4-2 0,5-3 0</inkml:trace>
  <inkml:trace contextRef="#ctx0" brushRef="#br0">12008 4812 7837,'-12'7'0,"-5"-1"1110,1-6 1,-1 4-472,5 0 1,-5 0 866,1-4 1,-6 4-580,1 0 1,2 2-246,-2-2 1,2 3-552,-2 5 0,-1 5 44,6-1 0,0 10-160,8-1 1,3 4 90,5 0 1,0-1-606,0 5 0,11-6 384,5 2 1,6-7-1286,3-1 0,7-7 81,5-2 1,0-5-1246,5-7 2564,-4 0 0,-1-11 0,1-3 0</inkml:trace>
  <inkml:trace contextRef="#ctx0" brushRef="#br0">12257 4998 7871,'-9'29'1542,"1"0"1,-4 0-849,7-4 0,1-6 3873,4-2-3276,0-4 0,7-7-468,6-6 1,0-7-715,8-10 0,-4-2 30,3-6 1,-5-1-918,2-3 0,-3 3 570,-2-3 0,-4-1-731,1 1 0,-7 1 498,3 8 1,-5-2-133,-5 5 1,-1 2 97,-7 7 0,-5 2 275,-2 6 0,-2 7 193,1 5 0,-3 8-66,4 9 1,3-2-432,5 6 0,1-1 121,7 1 1,1 1-1043,7-5 1,3-1 1424,5-7 0,6 2 0,2-4 0</inkml:trace>
  <inkml:trace contextRef="#ctx0" brushRef="#br0">12691 5147 7766,'-6'25'0,"-1"4"0,-5 0 0,4-5 2494,-1-3 1,7-6 148,-3 2-1395,4-3-2313,1-8 911,0 0 0,4-7-56,0-4 1,6-3 227,-2-8 0,-1 1-582,1-6 0,-3 4 273,3-3 1,0-1 145,5-4 1,-5 0 109,0 1 1,0-1 386,5 0 1,1-1 276,2-3 1,-2 3-269,2-3 0,2 4-434,-1 4 0,4 3 206,-5 6 0,5 1-111,-5 3 1,-1 3 78,-6 10 1,0 7 685,-5 9 0,1 2-269,-5 2 1,0 4-49,0 0 1,0 4-665,0-4 0,-2-2 175,-2-6 0,3 1-2550,-3-5 1489,2-1 132,2-9 0,6-4 293,2-11 0,4-6-285,5-11 1,-3-4 391,2 0 0,2-5 186,-1 1 0,1 2 845,-2 2 0,-6 5-378,2 3 0,-2 3 565,2 6 1,-3 5-389,-1 2 0,-5 7 888,1 6 1,1 6-454,-1 11 0,1 5 12,-5 3 1,0 3-159,0 1 0,-5 0 97,1 1 1,-4 3-524,4 0 0,0-4 58,4-3 0,0-7-1534,0 2 0,0-8 832,0-5 1,1-9 498,3-7 0,3-16 0,6-11 0</inkml:trace>
  <inkml:trace contextRef="#ctx0" brushRef="#br0">13385 4961 7783,'0'8'690,"0"0"1,0-3 936,0 3 1,0-4-181,0 4 1,5-4-742,-1 5 1,4-5 891,-4 4 1,7-5-797,2 1 1,0-3-201,8-1 1,0 0-194,3 0 0,-3-9-290,0-4 1,-2-7-818,2-1 0,-2-2 503,-2-2 1,-9 0-1008,0 0 1,-5 0 499,-3 1 0,-1-1-341,-4 0 1,-7 7 459,-9 6 1,-2 5 205,-2 7 1,-1 11 158,-3 5 0,4 13 796,0 8 1,5 2 156,3 6 1,9 2-549,0 7 0,5-4 57,3-1 1,5 0 15,4-8 1,9 0-446,6-4 1,3-10 231,6-7 0,0-10-2857,4-6 2810,0-8 0,6-9 0,1-6 0</inkml:trace>
  <inkml:trace contextRef="#ctx0" brushRef="#br0">14179 4390 7838,'-5'-24'0,"-1"3"2939,-2 0-1311,-3 6-730,4-8 0,0 9 211,3-3 1,1 9-395,-1 4 194,3 3 0,-5 3-13,6 7-540,0 10-54,-5 18 1,3 18-1057,-2 11 859,1-28 0,-1 2-1288,4 0 1,-1 1 1071,-2 5 0,1 0-153,1 1 1,2 0-1,-3 2 1,-1 1-707,1 0 1,0-1 839,0 4 0,0-1 0,0-7 0,0-2-1220,0-1 0,0-1 1,-1 24-382,7-16 1731,3-10 0,3-12 0,2-10 0,3-6 0</inkml:trace>
  <inkml:trace contextRef="#ctx0" brushRef="#br0">14105 5680 7902,'0'25'0,"0"0"0,0 0 2269,0-1 1,0 1-1117,0 0 0,1-7 70,3-6 1,3-1-574,6-6 1,-1-3-280,1-6 0,-1-4-155,0-9 1,-1-2-569,-2-6 1,0-4-293,-5 0 0,1 0 527,-5 5 1,-6-1-1265,-2 0 0,-7 2 509,-2 2 1,-1 3-687,2 6 0,2 1 1558,-3 2 0,-2-2 0,0 4 0</inkml:trace>
  <inkml:trace contextRef="#ctx0" brushRef="#br0">14762 4477 7819,'-13'2'2776,"-4"2"1,3-1-1681,-2 5 1,3 1-76,5 8 1,-2 4 853,6 8 0,0 4-958,4 8 1,0 10-229,0 11-915,0 0 1,0-26 0,0 1-869,0 33 864,0-33 0,0-1 0,0 2 0,0-1-506,0 0 0,0 0-222,0 3 0,0 0 225,0 25 0,0 1-726,0-16 1,4-6-1274,0-3 2039,1 3 1,0-11-2472,3 0 3164,-2-11 0,5 2 0,-4-5 0</inkml:trace>
  <inkml:trace contextRef="#ctx0" brushRef="#br0">14787 6015 12758,'-4'32'1590,"0"-3"-583,0 2 0,4-6 0,1 0 468,3-7-1037,3-10-153,6-2 0,-1-8-94,0-2-132,6-3 99,-4-5 1,4-5-2392,-6 1 1172,1-6 780,-1 3 1,-5-5-4419,-3 3 4699,-2-2 0,-2 4 0,0-6 0</inkml:trace>
  <inkml:trace contextRef="#ctx0" brushRef="#br0">16127 4763 7909,'-6'-7'0,"5"0"894,-3 3 1594,-3 2-1189,6-9-210,-10 10 0,9-6 126,-2 3-320,3 2-408,1-3 0,0 6 214,0 3 0,0 5-323,0 7 0,4 5-284,0 8 128,0 3-503,-4 16-471,0 3 614,0 11 0,0 7 30,0-32 1,0 0 0,0 0 0,-1-1-75,-1 1 1,0 1 0,1-2 0,0-1 0,-3 26-374,3-9 0,1-17 218,0-15 0,3-10-246,5-6 1,1-9 89,12-8 1,0-16 144,4-12 1,1-6 216,3-3 1,-2 1-302,6-1 0,-5 1 455,1-1 0,-2 4-94,2 1 1,-8 12 795,0 4-670,-6 8 49,-8 14 0,-2 9 1213,-5 10 1,-4 8-637,0 8 0,-6 6 26,2 7 1,-2-3-53,2 4 1,-1-4-477,4 0 0,1-3 55,4-2 1,0-2-327,0-6 0,6-2 139,2-2 0,5-9-334,3-8 0,5-7 107,8-9 1,-2-6 29,6-19 0,-1-3-237,1-10 1,-1-5-31,-3-3 0,-16 26 1,0-2 118,1-1 1,1 0-1,0 2 1,-1 0-79,11-29 1,1 12-3450,-10 13 1834,1 11 1991,-5 8 0,-1 11 0,-2 3 0,-4 3 0</inkml:trace>
  <inkml:trace contextRef="#ctx0" brushRef="#br0">16946 5184 7879,'0'13'0,"0"-1"3366,0 0-2440,0 1 0,1-2 503,3-3 1,9-2-615,7-6 0,0-10-387,0-2 0,5-11-425,4-1 1,0-7 61,-4-6 1,-2-4-293,-2-1 1,-3-2 206,-6 7 1,-5-1-283,-3 9 0,-4 1 133,-4 7 0,-8 4-564,-9 4 1,-4 6 109,-4 3 0,2 8 145,-6 4 0,5 9 724,-1 4 1,3 3-230,1 5 0,6 9 483,2 7 0,8-1-290,0 2 0,8-2 125,1 1-632,6 3 548,11-3-1794,3-1 1323,5-7 1,1-12-1369,3-9 1,2-3 218,7-5 1369,-7-3 0,4-5 0,-6 0 0,-2 0 0,-1 0 0</inkml:trace>
  <inkml:trace contextRef="#ctx0" brushRef="#br0">17616 4763 7941,'0'6'2278,"-5"1"-1632,1-3 0,0-1 2965,4 5-2453,-5 1 0,2 7-637,-5 1 1,5-1-645,-1-3 1,2-1 167,2 1 0,0-1-1806,0 0 1,0-3 1760,0-1 0,0-5 0,0 2 0</inkml:trace>
  <inkml:trace contextRef="#ctx0" brushRef="#br0">17727 5383 7894,'0'16'1302,"0"1"0,0 3-717,0-3 1,2-1 735,2-3 0,3-6-414,5-3 0,7-6-97,6-6 1,1-7-15,7-14 0,-1-12-490,1-9 1,-15 19 0,0-1-322,-1-1 0,-1 0 1,0-4-1,0-1 160,1-3 1,-1 0-1,0-3 1,0-1-214,0-4 1,1-1 0,-2 3-1,0-1 95,-2 0 0,-1 1 0,0 2 0,-1 0-106,0-1 0,-1 1 1,-1 9-1,-1 1-457,0-27 0,-4 19-750,-8 10 1,-7 8 300,-6 9 1,-5 5 429,1 11 0,-2 12 701,-2 9 1,0 13-170,1 12 1,-1 7 495,0 5 1,6 3-655,2 1 1,2 5 253,6-32 1,1 1-1,4-1 1,0 1-15,0 0 0,0-1 1,1 28-32,3-5 1,3-6-1279,5 2 0,6-14-179,11-7 1429,0-11 0,-1-7 0,4-5 0,5 0 0,6-2 0</inkml:trace>
  <inkml:trace contextRef="#ctx0" brushRef="#br0">18360 5345 9868,'5'7'5591,"2"-4"-3688,6-11 1,5-7-1011,2-14 0,5-17-404,4-16 1,-11 24 0,0-2-720,3-7 0,-1-1 1,1-3-1,0 0 254,-2-1 1,-1 0-1,-2 1 1,0 0 32,-2 3 0,1 1 0,-3 4 0,-1 2-847,-2 5 1,-2 2 0,5-27-144,-12 16 1,-6 3-237,-2 9 1,-9 6 185,-3 10 1,-5 6 456,-4 11 0,1 13 482,-5 7 0,1 16-29,-1 14 0,3 5 1389,5 7 1,6 4-1114,2 0 0,11-30 0,0 0 201,1-1 0,2 0 1,-1 33-208,8-2 1,4-3-509,8-1 0,8 3-1136,5-3 0,5-8 793,-1-13 0,3-4 654,1-4 0,-2-7 0,-1-5 0,1 1 0,-2 2 0</inkml:trace>
  <inkml:trace contextRef="#ctx0" brushRef="#br0">20059 4887 8759,'-12'0'433,"0"0"115,-1 0 0,1 0 120,-1 0 0,-3 0 196,-1 0 1,-3 0-207,3 0 0,-5 1-230,1 3 1,-2-1-283,-2 5 1,0-4 33,1 4 1,-1-3-147,0 3 0,2-4 56,2 4 1,3 1-251,6 3 0,5 2 48,2 2 1,4 2-167,1 3 1,11 1-19,6-6 1,6 6 79,6-1 1,3-3 331,5-1 1,0 1-117,0-2 1,-4 2 111,1-2 1,-7-2-67,2 3 0,-4-3-139,-4-2 1,-5 6 79,-8 3 0,-2-2-70,-6 2 1,-7-1-74,-5 5 0,-6 0 65,-7 0 1,-1-2-97,-3-2 0,-3-3 53,-5-6 1,-2-4-613,-2 1 0,4-7 297,-1 2 0,3-13-91,6-8 540,5-5 0,1-8 0,3-2 0</inkml:trace>
  <inkml:trace contextRef="#ctx0" brushRef="#br0">20556 4266 7970,'-11'33'1143,"2"1"1,0 7-630,5 13 1,-6 9 51,6-24 1,0 1-1,0 0 1,1 1-39,-1 2 0,0 1 0,0 2 0,1 0 195,-2 1 0,1 1 0,1 0 0,1 1-448,2-2 1,0 1-1,0-4 1,0-2-317,0-2 1,0-1 0,0 26-1303,0-7 0,0-10 759,0-11 1,0-4-3932,0-16 4515,0-6 0,0-6 0</inkml:trace>
  <inkml:trace contextRef="#ctx0" brushRef="#br0">20394 4949 7969,'0'12'-3,"0"4"1545,0 1 0,2 4-502,2-5 0,7 5-192,6-5 1,9-3-740,-1-5 0,8-5-18,0 1 1,7-10-1153,1-6 1,2-6 731,-2-7 1,2 1 328,2-1 0,-2-6 0,-6 0 0</inkml:trace>
  <inkml:trace contextRef="#ctx0" brushRef="#br0">21002 5097 7888,'-25'13'1392,"5"5"-807,-1 2 1,6 8 213,-2 1 1,9 5 915,4-1 1,3 3-861,1 1 1,1-6-163,3-6 1,4-6-269,9-7 0,-2-5-442,6-3 1,-2-2 82,2-2 0,2-7 52,-2-6 1,-2-2-245,2-10 0,-6 3-330,2-7 0,-5 2-144,-4-2 1,2 7 221,-6-3 0,0 8-1079,-4 1 969,6 2 0,-5 6 510,3 0 1,-2 6-92,-2 2 0,0 6 520,0 6 0,1 6-230,3 3 1,-1 2-27,5 2 1,-1 1-1126,1 3 1,2-3 476,-6 3 0,4-3-573,-4-1 1,5-4 1025,-5 0 0,0-1 0,-4 5 0</inkml:trace>
  <inkml:trace contextRef="#ctx0" brushRef="#br0">21288 5469 7817,'0'-12'2403,"0"0"0,5-2-411,3-3 1,3-7-1055,2-10 0,5-8 233,2-8 1,8 0-796,1-3 1,4 9-1023,-4 6 0,4 7 477,-4 6 0,0 7-547,-4 6 1,-5 5-226,1 7 0,-6 5-761,2 4 0,1 2-415,-2 1 1,1 3 2116,-5-2 0,1 2 0,-1-8 0</inkml:trace>
  <inkml:trace contextRef="#ctx0" brushRef="#br0">22131 4390 7786,'0'7'2967,"0"4"1,0-4-2275,0 6 0,0 6-158,0 6 0,-1 16 68,-3 13 1,1 12-744,-1-30 1,0 2 0,-2 7 0,-1 3 481,0 5 1,-2 1 0,-2-1 0,0 0-348,0 3 1,1 0 0,0-5-1,1 0-106,-2-1 1,1-1 0,2-2 0,1-2 94,-1-2 1,-1-3 0,-3 24-1261,4-15 0,1-14 242,3-11 1034,2-10 0,-3-3 0,5-4 0</inkml:trace>
  <inkml:trace contextRef="#ctx0" brushRef="#br0">21871 4949 12719,'0'-13'2213,"4"1"426,0-1 0,6 1-1370,-2 0 1,4 3 54,5 1 0,9 5-661,11-1 1,7-1-1266,10 0 0,4 0-962,8 1 1,2-3-727,-33 1 1,0 0 1984,33-7 1,-6 1-1,0-1 1</inkml:trace>
  <inkml:trace contextRef="#ctx0" brushRef="#br0">26039 5184 8086,'-6'7'0,"4"8"1159,-7-2 0,2 3-482,-1 1 0,-1 2 208,4 6 1,-3 5-365,4 3 0,0 3-365,4 1 0,0-4-91,0 0 1,0-2-280,0-2 1,0-6 141,0-11 0,5-5-40,4-3 1,2-10-501,1-11 1,5-9 257,-1-15 0,2 1-217,-1-6 0,1 1 125,2-5 1,-1 6 556,-2 3 0,1 1 391,3-2 1,6 4 540,-2-4 0,-2 11-558,-2 6 0,-2 7 138,2 10 0,1 8 117,-5 8 1,-5 14-270,-4 7 1,-5 5 2,1 4 1,-2-1-186,-2 0 1,1-1-1135,3-3 0,-2-3-380,2-5 1,3 0-2937,1 0 4161,-3-12 0,12 4 0,-3-10 0</inkml:trace>
  <inkml:trace contextRef="#ctx0" brushRef="#br0">26647 5271 8036,'0'12'0,"0"1"2162,0-1 1,1 2-1023,3 3 0,3-8-173,6 4 1,4-5-426,4 0 1,4-5 378,4-11 1,3-9-477,5-16 0,-1-3-352,-3-13 0,1 0-427,-5-9 1,-1 5-297,-8-5 0,-7 12-594,-9 5 0,-5 8 606,-8 8 1,-6 7-421,-14 6 1,-3 5 429,-5 7 1,0 7 442,0 5 1,4 7-81,0 10 1,9-2-114,-1 2 1,14-3 72,3-1 1,5 1-1007,3 3 1291,6-9 0,12 15 0,8-9 0</inkml:trace>
  <inkml:trace contextRef="#ctx0" brushRef="#br0">27416 4961 7927,'-14'14'0,"-2"2"1294,2 4-794,1-1 1,4-1 1508,5-6-869,-6 1-1064,9-1 1,-1-4 83,6 0 0,2-3-131,-2 3 1,-3 0 160,3 5 0,-2-1 281,-2 0 0,4 1-55,0-1 0,2 5 100,-2-1 0,-1 1-282,5-5 0,0 1 12,4-1 1,1-5-230,-1-3 0,5-3 134,-1-1 1,5-11-274,-4-5 0,3-12-100,-3-5 0,3-4-305,-3-4 1,-2 2-11,-7-2 0,-2-1-482,-6 5 0,-1 1 517,-4 7 0,-7 9 95,-9-1 1,-8 7 426,-4 6 1,-3 5-72,-1 12 0,4 4 91,0 12 0,7 5-78,1 4 0,7 1-87,10 3 0,2-1-486,6 0 1,11-3 610,6-5 0,5 0 0,3-9 0</inkml:trace>
  <inkml:trace contextRef="#ctx0" brushRef="#br0">28049 5172 7889,'-25'25'2764,"0"5"-2142,0 3 0,4 3 761,1 1 1,10-5 111,2-3-903,5-9 0,4-7-309,4-9 0,6-4-343,5-4 1,6-5 11,-1-7 1,-2-8-230,2-4 1,-5-7-373,5 2 0,0-3 424,4-1 1,-5 4-74,1 0 1,-5 0-101,5-4 0,-4 1 1132,3 3 0,-4 6-370,0 7 1,2 10-171,-1 2 1,-2 7-29,-7 5 0,2 11 94,-6 14 0,0 4 133,-4 12 0,-2 1-43,-2 3 0,-1-5-1177,-3-2 0,-3-4 475,2 0 0,0-7-4627,0-2 4979,-2-8 0,4-9 0,-5-6 0</inkml:trace>
  <inkml:trace contextRef="#ctx0" brushRef="#br0">29153 4428 7835,'-18'0'6512,"4"2"-5348,-3 7 1,9 0 433,4 12 0,1 1-421,-1 7 1,3 3-607,-3 5 0,4 6-2137,4 2 1,-3 5 964,3 3 0,-2-2-3162,-2 3 3763,0-3 0,-6 4 0,-1 2 0</inkml:trace>
  <inkml:trace contextRef="#ctx0" brushRef="#br0">29041 5556 7815,'-10'14'1650,"-2"3"1,-3 3-771,2 9 1,5-3-593,0 3 1,5-3 23,-1-1-312,3-5 0,12 3 0,2-4 0</inkml:trace>
  <inkml:trace contextRef="#ctx0" brushRef="#br0">23942 4750 8328,'-37'0'0,"7"0"0,5 0 0,6 0-501,6 0-115,6 0 260,2 0 1,6 0 355,3 0 0,-2 0 0,3 0 0</inkml:trace>
  <inkml:trace contextRef="#ctx0" brushRef="#br0">24042 4837 8415,'-13'-1'522,"1"-4"0,1-1-28,3-7 0,-2 5-145,6 0 1,-5-1 186,5-3-234,-5 0 0,6-1 18,-5 1 0,4 1-2,-5 2 1,5 3-250,-4 1 1,-2 4 120,-6-3 1,0 4-154,-4 4 0,-1 3 72,-4 5 1,1 6-151,-1 3 1,0 8 108,0 4 0,2 8 86,2 5 1,0 2 44,9 2 0,2-1 168,10 1 1,7-5-107,6 1 0,10-13-79,10-4 0,4-14-226,5-11 0,-2-14 90,5-6 0,-5-13-305,1-8 0,-3-6-38,-5-7 1,-3-1-1,-5-2 0,-7 9-115,-6 2 0,-5 5-284,-7 8 1,-7 4 657,-5 5 0,-6 10-79,-7 2 0,2 5 846,2 3 1,-1 12-412,5 9 1,6 9 888,7 12 1,3 3-548,1 9 1,7-2 151,5 6 1,6-6-416,7 2 0,5-4-346,3-5 0,3-12-926,1-8 0,-5-14 621,-3-3 0,-7-6-1745,-1-6 1,-6-9 877,1-7 1,-3-5 1120,-5-4 0,-2-3 0,-6-5 0</inkml:trace>
  <inkml:trace contextRef="#ctx0" brushRef="#br0">24600 4043 8260,'-13'0'2594,"7"0"-1992,0 0 0,6 10 309,0 2 0,0 10 358,0 3-659,6 11-1535,-5 8 1155,4 17 1,0 3-155,-3-25 1,0 1-138,0 3 1,0 1-196,-2 2 0,0 1 0,0 0 0,0 0 207,0-1 0,0-1 0,0-2 0,0 0-1340,0-4 0,0 0 651,0 1 1,0-1-129,-6 19 1,4-3 865,-7-14 0,0-4 0,-8-4 0,-2-2 0</inkml:trace>
  <inkml:trace contextRef="#ctx0" brushRef="#br0">24488 4527 8266,'0'-32'3467,"0"7"-2687,0 9 0,11 8 197,6 3 1,12 8-1459,8 1 0,7 6 1,11-3-173,7 0 285,6 4 1,-31-12-1,0-2 1,0 2-1,1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14750 6387 8025,'-12'-5'1169,"-5"2"3035,1-5-2836,-1 5 708,5-8-939,-1 10 988,6-11-1523,2 11 0,5-6 690,0 3 86,0 3-427,5-10 1,-2 9 1429,5-2-2177,-5-3 1,4 6-205,-3-3 0,-3 2 0,10 2 0,-8 0 0,6 0 0,-1 0 0,4 0 0,2 0 0,3 0 0,-1 0 0,9 0 0,-2 0 0,10 0 0,6 5 0,6-1 0,9 5 0,4 0 0,8 6-230,-31-7 1,1 0 0,1 3 0,0 0 229,2 0 0,1-1 0,0-1 0,2 0 0,3 0 0,1-2 0,2 0 0,1-1 0,0-1 0,1-2 0,3-2 0,0-3 0,-3-3 0,-1-3 0,4-2 0,0-3-252,-1-3 0,0-1 0,1-3 0,-1 0 252,-4-1 0,-1 1 0,-2 2 0,-2 1 0,-7 4 0,-2 1 0,23-2 0,-12 10 0,-8 4 0,-8 4 0,-5 3 0,-12 6 0,-4 3 0,1 1 0,-6-1 409,1-3 0,-3-5-409,-1 0 1107,0-5-1107,0 3 0,0-6 0,-5 0 0,-2-5 0,-6 1 0,-5-1 0,-2 1 0,-5 2 0,-4-2 0,-10 3 0,-10 1 0,-9 7 0,23-2 0,-1 2 0,-2 2 0,-2 1-334,-7 4 0,-1 1 0,0 1 0,-1 1 334,-4 4 0,-1 0 0,-2-1 0,0 0 0,-2 2 0,0 1 0,0 0 0,-1 0 0,1 2 0,0-1 0,7-3 0,0-2 0,1 0 0,1-1 0,4-3 0,1-2 0,2 0 0,1-1 0,1-2 0,0-2-133,2-3 0,2-2 1,-28 2 132,6-5 0,6-5 0,2-3 0,5-5 0,-1-3 0,13 2 0,4-3 0,10 4 0,11 0 0,2 6 0,6 0 637,0 3 1,13 2-638,7-7 0,12 0 0,13-8 0,6-4 0,11-7 0,-28 14 0,0 1-42,1-1 1,0-1 0,2 2-1,1-1 42,1-1 0,0 1 0,-3 3 0,0 0-717,1-2 1,0 1-1,30-4-459,-1-1 1,-3 9-479,-1 4 1,-9 2 804,-4 2 0,-12 6 849,1 2 0,-9 4 0,-1 5 0,-1 4 0,-3 2 0</inkml:trace>
  <inkml:trace contextRef="#ctx0" brushRef="#br0">11711 2493 7985,'-6'8'4296,"-2"0"-3022,2-5 1,-3 4 0,3-4 475,-1 1-447,5 0-408,-9-4-344,9 0-180,-3 0 1,5-3-601,0-5 1,4-2-1,1-12 135,2-4-311,-4 1 0,4-10 0,-4 1 0,2-1-144,2-3 245,-4 7 179,2-5-37,-5 15-52,0-8 1,4 16 150,1-4 54,-1 9 0,1 8 467,2 7 1,5 16-1,2 6-52,3 5-602,2 4 1,7 3-1,2 0-5595,1-1 5566,5-1 0,-6-7 0,4-4-1108,-2-1 1,3-7 163,-4 1 1169,-6-11 0,-5 6 0,-5-9 0</inkml:trace>
  <inkml:trace contextRef="#ctx0" brushRef="#br0">11835 2580 14305,'-18'5'1303,"4"-3"1,-3 9-360,9-3-568,3-3 927,5 6 1,0-4 0,1 4-676,3-2 0,9 2-769,7-3 1,5 3-1,4 0-3450,4-3 2555,-3 3 0,10-5-4417,-2 2 2834,7 3 2414,-6-4 0,9 5 1,-4 1-1</inkml:trace>
  <inkml:trace contextRef="#ctx0" brushRef="#br0">12765 2977 8012,'-12'0'6363,"-1"0"-3960,1 0-1365,5 0-406,-4 0-315,10 0 1,-5 5 114,6 3-320,0 9 1,0-2-60,0 6 0,0-1 203,0 5 1,0 0-874,0 0 365,0 0-1429,0-6 913,0-1-184,6-6 109,-5 1 1,6-7 175,-3-1 348,-3-4 1,10-12-104,-2-6 0,-2-6 81,1-6 426,0-3-213,5 1 171,-7-5 0,5 10 68,-2-3 1,2 3-318,1 1 1094,1 5 1,-2-2-215,-3 6 1,2 3 567,-6 5-616,5 5 324,-7-2-453,9 10-411,-10-3 115,10 14 0,-4-5 0,5 7-252,1-5 1,-5-5-1484,0 0 849,1 3 354,3-9-424,0 3 0,1-5 67,-1 0 364,1 0 300,-6-5 0,4-2 1,-3-6-438,3 1 1492,-4 0 1,2 3-640,-4 1 1241,-1 0-851,1 1-388,2 7 59,0 7-552,-2 5 1,0 1-1,0-2 1,2-2-1132,3-1 579,-5-5 304,6 3-2073,-4-1 1074,6-3 555,-7 3-946,5-5 0,-8-5 305,5-4 1432,-5 4 0,3-6 0,-6 4 0</inkml:trace>
  <inkml:trace contextRef="#ctx0" brushRef="#br0">13423 2853 8012,'12'5'920,"0"-2"-692,1 5 0,-5-5 1477,0 1 0,-3 1-494,3 0 0,-4 0 973,4-1-855,-5-2 0,7 5-641,-6-3 0,1-3 255,-1 3 1,-1-4-802,5-4 1,-3-3 0,3-5-452,1-1 373,-3-5 0,4 5-871,-6-4 0,0-1 1,-4 2-1159,0 1 1025,0 1 499,0 7 0,-6-3-499,-2 6 559,-8 5 328,-4 6 1,0 13 0,-1 3-320,-1 5 1,4 6-408,1-1 347,4 3 261,0-4 1,6 2-1126,3-5 1,10-4 153,6-4 1,7-12 1141,10-1 0,3-16 0,5-6 0</inkml:trace>
  <inkml:trace contextRef="#ctx0" brushRef="#br0">13782 2778 8012,'-12'0'3090,"5"0"-2043,-4 0 1,6 2 345,-4 2-580,-2-3-292,10 5-293,-5-1-487,6-4 275,0 10-211,0-4 276,0 0 92,6 4 1,-3-8 424,5 5 43,-5-5-544,2 8 1,-1-8-63,0 5 131,1-5 321,-5 8-218,5-4 0,-2 1 19,5 0 0,0-4 14,5 5 1,-1-7 0,1 3-196,-1-4-85,0-1-119,1 0 0,-1 0 0,1 0 0,-1 0 462,0 0-154,-5 0 0,0-1-176,-3-4 0,-2-1 1,2-7-734,-3 1 593,-1 5 1,-4-4-34,0 3 0,0 1-1144,4-2 758,-6 7 338,5-4 1,-3 6 0,7 2-43,1 2 0,5 3-1658,0 5 1355,2-5 1,5 4-1,2-4-1478,1 0 0,-2 2 2009,4-5 0,-1 6 0,5-3 0</inkml:trace>
  <inkml:trace contextRef="#ctx0" brushRef="#br0">14241 2815 13859,'0'-7'7623,"0"2"-6467,0 5-604,0-6-471,0 5-549,0-4-997,-5 5 1104,-2 0 1,-4 1 334,3 3 0,-3-1-676,2 5 1,-2-4-202,-1 4 1,4 1 321,-1 3 0,3 1 378,-3-1 1,4 0 0,5 1 29,0-1 1,1 1 214,3-1-37,3 0 1,7-3-17,2-1-12,4-5 1,0 4-191,1-3-205,-6-3 0,3 5-109,-5-6 66,-1 0 205,-5 5 0,-2-2-631,-5 5 605,-5 0 0,-6 5 1,-7-1-816,-1 1 617,-2-1 0,2-5 480,-5 4 0,10-4 0,-3 5 0</inkml:trace>
  <inkml:trace contextRef="#ctx0" brushRef="#br0">14465 2828 7966,'-13'5'2547,"5"4"-1974,0 7 1,5 2 2898,-1 3-2302,2 2 1,2-1 608,0 3 1,7 1-945,6-9 1,1-1-472,6-3 1,0-2-142,0-3 1,4-3-817,-4-5 0,-2-1 477,-1-3 0,1-4-547,-2-9 0,1-2-769,-5-6 1,-4 0-3722,1 0 5153,-1 1 0,-1-7 0,-2 0 0</inkml:trace>
  <inkml:trace contextRef="#ctx0" brushRef="#br0">14750 3200 7816,'-12'0'3403,"5"0"0,3-6-2933,8-2 0,3-3-420,5-1 0,5-5 57,-1 1 1,6-11-72,-1 3 0,4-4-490,4 3 0,-3-4 332,3 0 1,-2 2-1632,2 6 1,-4 5 1752,0 7 0,0-2 0,-6 4 0</inkml:trace>
  <inkml:trace contextRef="#ctx0" brushRef="#br0">15283 3026 7782,'-12'0'6407,"0"0"-4817,5 0 1,4 0 476,11 0 1,7-11-1100,14-5 1,-1-6-1773,5-3 1,-1-1 523,1-3 0,0 2-1192,-8-1 1,-3 3 647,-10 4 0,-5 2 228,-3 2 0,-15 9 248,-10 0 1,-12 12 63,-8 8 0,-4 12 972,3 9 1,1 0-593,4 4 0,9-3 56,3 8 0,10-2-8,3 1 1,8-6-1007,12 2 1,8-8-3610,17 0 4471,6-9 0,9 0 0,3-7 0,4 0 0,2-4 0</inkml:trace>
  <inkml:trace contextRef="#ctx0" brushRef="#br0">16747 2815 7939,'-25'7'0,"1"4"1480,-1-2 1,4 3-669,0 4 1,8 9 1117,0 8 1,2 9-738,7 3 0,4 2-239,4-2 1,11-2 190,2-6 0,5-2-558,3-6 0,1-7-484,3-14 1,-1-2 91,5-6 1,-7-6-1132,-1-2 523,-1-3 317,-15-7-1961,7-1 1095,-14-6 625,9 0 0,-11-4-1254,0 0 1,-6-1 735,-6 1 0,-1 3 325,1-3 0,1 8 0,1 5-1086,2 2 859,5 1 296,-8 6 0,10 2 461,-5 5 0,17 0 0,3 0 0</inkml:trace>
  <inkml:trace contextRef="#ctx0" brushRef="#br0">17541 2555 7999,'-16'-35'5863,"-1"6"-4187,2 9 1,5 6 75,2 6 0,0-3-243,-5 2 1,1-2-788,0-1 0,-1 4-803,1 0 80,-6-1 0,4 2-268,-3 3 1,4 4 265,0 4 58,1 9-1027,-1 6 750,1 11 0,-4 9-117,-1 11 0,0 5 0,5 8 31,0 3 0,5-28 0,1 1-376,0 2 0,0 1 0,0 2 1,1 0-15,1-2 1,0-1-1,-2 1 1,2 0 0,1-1-1,2-1 118,-1-2 1,1-1 0,0 19-2966,1-14 1572,0-9 1973,0-14 0,-5-7 0,1-8 0</inkml:trace>
  <inkml:trace contextRef="#ctx0" brushRef="#br0">17070 3001 7999,'12'-26'2264,"1"-3"0,6 3-1067,6-3 0,5 4 470,7 5 0,5 7-1664,-1 9 1,4 14 5,-3 6 1,5 10-3693,-2 3 2234,3 0 0,3-9 1449,3-4 0,3-2 0,5-2 0</inkml:trace>
  <inkml:trace contextRef="#ctx0" brushRef="#br0">18571 2865 7845,'-8'-1'1716,"-1"-4"1,1 4 357,-4-3 0,-2 3-627,-3 1 0,4 0-144,-4 0 1,-1 1-1382,2 3 0,-1 3 98,5 5 0,-1 4-73,1 4 1,5 1 121,3 8 1,2 2-943,2 3 0,6-3 604,2 2 0,5-5-1891,3 1 0,5-9 54,8-3 2106,-3-9 0,15-2 0,-2-6 0</inkml:trace>
  <inkml:trace contextRef="#ctx0" brushRef="#br0">18794 3051 7845,'-23'12'2369,"2"1"1,4 3 1897,9 1-2210,-3-1-1309,10-9 0,-5 4 897,6-2 1,2-4-847,2-1 0,4-2 244,9-2-672,-4 0 0,11-6-1043,-3-2 498,-4-9 0,5-2-3024,-5-6 1771,5 0 1057,-8 1 0,0-1 264,-6 0-1715,-5 6 0,4-3 626,-3 5 0,-4 1 1,0 3 498,-7 1 0,-4 5-625,-2 3 686,1 2-733,-6 2 848,10 6 1,-9 2 519,9 9 0,2 2 0,1 6 0</inkml:trace>
  <inkml:trace contextRef="#ctx0" brushRef="#br0">19067 3138 7786,'-8'7'4669,"0"-3"-1414,5 3-322,-3-6-2515,17-6 0,-2-2-446,7-6 1,-2 2-78,-2 7 1,5 0 250,-1 4-734,1-6 1,-5 5 435,1-3 1,-5 7-588,0 1 0,-5 6 174,1-2 0,-1 3-1567,1 1 1407,-3 1 1,5-1 147,-6 0 1,0-3-161,0-1 465,0-5 1,1 2 274,3-5 1,-1-1-97,5-3 1,1-5 735,3-7 1,5 1-441,-1-6 0,6 0 1530,-1-3 1,2-3-337,2-2 1,0 7-110,0-2 1,-2 3-824,-2 0 0,-2 5-247,-2 7 0,-8 4-492,4 5 188,-9 0 143,1 5 1,-6 4-13,-3 7-360,3-2 1,-10 9-329,2-2 1,2-3 266,-1-1-2497,5 2 768,-8-5 1495,10 4 1,-5-6 609,6 0 0,0 1 0,0-1 0</inkml:trace>
  <inkml:trace contextRef="#ctx0" brushRef="#br0">19576 3237 7768,'-9'6'1214,"1"2"-760,5 3 1,-2-3 2577,5 0-115,0 1-2357,5-2 1,4-2 1009,7-5 1,5-1-783,8-3 1,3-10 49,5-11 0,5-12-496,4-13 1,-20 21 0,2-1-411,1-3 0,0 0 0,1-5 0,0-1 198,2 0 1,-2-1 0,-1-2 0,-1 0-107,-1-1 0,0-1 0,-2-1 0,-1 1-75,0 0 0,-2 1 0,-3 1 0,-3 1-262,-2 6 0,-3 0 0,7-31-1946,-10 8 1,-2 5 1047,-6 12 0,-7 12-244,-5 17 0,-2 8 712,-7 12 1,-4 8 1246,-4 17 1,-5 6-364,1 11 0,1 5 1165,-1 3 1,0 2-987,14-29 0,1 0 0,-14 31 69,3 0 1,4 0-380,5 0 1,3-1 296,9-3 0,2-10-1373,6-11 1,11-5-22,6-7 1087,11-6 0,-4 2 0,9-9 0,7-5 0,6-4 0</inkml:trace>
  <inkml:trace contextRef="#ctx0" brushRef="#br0">19625 3150 7779,'-18'0'1065,"5"4"223,-4 0 1,3 6 324,2-2-1101,-1-2 0,1 9 420,0-3 0,3 13 610,1 0 0,0 10 7,-5 2 1,2 1-819,3 8 1,3-6-235,5 1 1,0-12-128,0-4 1,0-9-745,0 1 0,5-10 11,3-7 1,3-8-163,2-13 0,3-9-169,1-12 1,-1-9 262,-3 2 1,-5-5-1272,0 0 1,1-2 909,3-6 0,-5 1-107,-3 3 1,2 4 354,-2 9 0,-1 4 96,-8 7 0,-2 15 223,-5 11 0,0 7 216,-1 5 0,2 8-9,3 9 1,-2 4-140,6 3 0,0 3-309,4 2 0,10-3 466,2-5 0,3 0 0,-2 0 0</inkml:trace>
  <inkml:trace contextRef="#ctx0" brushRef="#br0">20035 2989 7739,'-13'0'4305,"6"1"-2125,3 3-1019,3-2 1,8 3-566,5-5 1,7-1 476,10-3 1,3-4-656,5-9 0,1 2-491,-1-6 0,-1 1-829,-3-5 1,-4 1 632,-9 4 1,-2-2-327,-5 5 1,-8 2 311,-5 7 1,-11 2-315,-10 6 1,-8 6 121,-4 2 0,-1 8 383,1 5 1,-2 4 75,6 4 1,1-2 121,3 6 0,1-1-95,4 1 1,7-1-34,9-3 1,4-7-1162,4 3 0,9-9 79,7 1 1104,9-9 0,3-8 0,5-7 0</inkml:trace>
  <inkml:trace contextRef="#ctx0" brushRef="#br0">20518 2853 7739,'-8'5'3494,"0"3"1,5-1-2330,-1 1 0,3 2-276,1 7 0,5-2-2,3 5 1,3 0-786,2 0 0,1 3 65,2-7 1,2 5-2190,3-5 1,-3 6 433,-6-1 1588,-5-3 0,4 5 0,-4-3 0</inkml:trace>
  <inkml:trace contextRef="#ctx0" brushRef="#br0">20506 3274 9612,'0'-12'2726,"0"-1"0,6 0-1855,2-4 0,10 1-962,7-9 0,1 3-953,7-7 0,0-2 1044,4 3 0,0-7 0,1 3 0</inkml:trace>
  <inkml:trace contextRef="#ctx0" brushRef="#br0">20878 2952 7739,'-12'0'1831,"-1"5"329,1 4 0,1-3-861,3 3 1,-2-1 372,6 4 0,-4 2-1075,4 3 0,-5-4-352,5 4 0,0 1-143,4-2 0,0 1-122,0-5 0,0-3-3279,0-1 2339,0-5 0,6 1 960,2-8 0,8-3 0,4-6 0</inkml:trace>
  <inkml:trace contextRef="#ctx0" brushRef="#br0">21312 2344 7750,'7'-12'5797,"-1"-1"-3189,-6 1 101,0-1-266,0 7-887,0 0 0,-2 18-842,-2 9 0,-3 8-58,-5 8 0,0 6 100,-1 2 0,-3 11-1102,-1 6 1,-5 1 345,12-28 0,-1 0 0,0 2 0,-1 1 0,-1 1 0,1 0 0,2 1 0,-1-1-283,1-2 1,0 0-1,-5 29-1656,-2-8 0,9-8-1523,4-13 0,1-11 1653,-1-5 1809,2-11 0,1-5 0,9-5 0</inkml:trace>
  <inkml:trace contextRef="#ctx0" brushRef="#br0">21102 3039 7750,'5'-18'545,"2"4"0,5 0 769,1 6 0,-1 1-650,1-1 1,-1 1-275,0 3 0,2 2-705,3-2 1,-4 3 282,4 1 0,-3 0-1989,-2 0 2021,6 0 0,-4 0 0,4 0 0</inkml:trace>
  <inkml:trace contextRef="#ctx0" brushRef="#br0">21399 3063 7748,'-5'13'2109,"-2"-1"2811,-6 1-2203,7-1 1,6-5-1509,8-3 0,8-3 210,5-1 1,4 0-696,4 0 0,3 0-561,5 0 0,0 0-60,0 0 0,0 2-123,1 2 0,-3 7-72,-1 5 0,-7 7-244,-10-3 1,-6 9-459,-11 4 0,-13 3 371,-7 1 0,-20 5-374,-14-1 1,22-18 0,-2 1 232,-3-1 1,-1-1-1,2 0 1,-1-1-505,0 0 0,0-1 0,0-3 0,1-1 1068,2-1 0,2-1 0,-32 14 0,2-7 0,-3-6 0</inkml:trace>
  <inkml:trace contextRef="#ctx0" brushRef="#br0">23657 2542 7966,'-12'0'4081,"3"0"-2511,1 0 1,-2 6-22,-6 2 1,1 13-964,-6 4 1,5 15-186,-5 5 0,0 13-601,9-25 1,-1 0-1,3 5 1,1 0 40,0-1 0,2 0 0,0 0 0,1-1-854,2 0 1,0-1 0,-2 18-80,6-3 1092,11-14 0,3-11 0,11-7 0</inkml:trace>
  <inkml:trace contextRef="#ctx0" brushRef="#br0">23967 3001 7963,'-18'6'0,"0"-2"3305,-2 8 0,2-1-1663,5 10 1,2-2-242,3 2 1,3-3-705,5-6 0,5 1-105,3-1 0,9-5-187,4-3 1,6-2-348,2-2 0,8-2-332,-4-2 0,5-3-476,-9-5 0,-1-1 210,-3 1 1,-5 0-710,-4-1 1,-8 1 199,-3-1 0,-5 0 457,-5-4 1,-3 2 30,-8-6 0,-4 6 176,-5-1 1,-1 3-724,-3 5 0,3 2 284,-3 6 1,7 2 20,1 2 0,6 3 803,-1 5 0,2 12 0,2 2 0</inkml:trace>
  <inkml:trace contextRef="#ctx0" brushRef="#br0">24389 3026 7842,'-12'0'0,"3"0"1301,1 0-373,0 0-83,-5 0 0,6 6-328,3 2 0,3 4 385,1 5 0,1 2-302,3 6 0,5 4-59,7 0 1,-2 0-271,3-4 0,1-2-119,-2-2 1,2-5-52,-1-7 1,-4-4 81,4-5 1,1-3-259,-2-5 1,1-6 127,-5-11 0,2-4-1143,3 1 1,-5-1 280,0 4 1,1 1 32,-5 4 0,-1 6 1375,1 6 1,-5 12-427,1 4 0,-8 15 697,-4 15 1,-5 11-652,-3 13 0,6-28 1,-1 1 598,-3 4 1,-1 1 0,0 1 0,-2 0-263,-1 5 0,-1-1 0,1-2 0,-1 0 22,1 3 1,-1-1 0,-1-7-1,0-2-363,2 2 1,-1-1 0,-3-6 0,-1-2-411,-14 25 0,-4-7-562,0-2 0,1-10-24,-6-2 0,2-7-1626,-1-5 0,-2-5 1105,5-8 0,8-5 1302,9-11 0,4-2 0,8-10 0,0-2 0,4-2 0</inkml:trace>
  <inkml:trace contextRef="#ctx0" brushRef="#br0">25543 2443 7858,'-13'6'2518,"1"2"-1612,5 3 0,-4 12 309,3 6 1,-3 9 605,-2 7 0,-5 7-417,-2 15 0,8-31 0,0 1-1184,0 2 0,-1 0 1,1 2-1,0 0-284,-1-4 0,1 0 1,2 1-1,0 0 91,-6 28 0,2-3-2015,2-9 1,5-7 2,3-14 0,4-3 1985,4-5 0,3 0 0,5 0 0</inkml:trace>
  <inkml:trace contextRef="#ctx0" brushRef="#br0">25555 3349 7834,'-8'-2'4582,"0"-2"-2604,5 3 0,-3-6-977,6 3 1,6-3 790,2-6 1,10-4-1009,7-4 0,6-9-599,11-8 1,3-4-238,-18 17 0,0 0 0,1-2 1,1 0-345,2 1 1,0-1-1,-3-3 1,0 0 34,-1 1 1,0 0-1,-2 2 1,-2-1 180,18-25 1,-5 7-1521,-11 5 1,-6 2 588,-2 2 0,-5 11 133,-3 5 971,-4 11 563,-5 5 1,0 6 710,0 3 1,2-1-732,2 5 0,3 1 810,5 3 0,6 0-707,3 1 1,3-6-493,5-3 1,3-3 75,5-1 1,0 0-1377,1 0 1,-1-1-552,0-3 1,0 1 1703,1-5 0,-12-1 0,-3-3 0</inkml:trace>
  <inkml:trace contextRef="#ctx0" brushRef="#br0">25927 2989 7790,'-12'5'8358,"5"-3"-5829,1 3 0,17-5-1259,6 0 1,11-7-701,5-5 0,8-2-448,4-6 0,11-7-551,6-6 0,-30 16 1,2-1-695,1-1 1,0 0 0,-1 3 0,-2-1-489,26-16 1337,-3 6 1,-5-4 0,0 7-1</inkml:trace>
  <inkml:trace contextRef="#ctx0" brushRef="#br0">26957 2530 7770,'-18'12'0,"-1"2"5893,-6 3-3950,-5 13 0,-4 9-248,-7 10 0,-2 6-1159,21-26 0,-1 0 1,-1 3-1,1 1 93,2 0 1,1 0-1,1 0 1,2 0-31,-12 29 0,10-11-970,6-5 0,6-8 195,7-5 0,0 2-5118,0-6 5294,6-6 0,-5-5 0,5-5 0</inkml:trace>
  <inkml:trace contextRef="#ctx0" brushRef="#br0">27627 3200 7881,'-13'7'847,"-5"4"1,9-4-457,-4 5 2261,4 0-1716,-4 1 1,0 3 52,-4 1 0,2 5 251,-6-1 1,-5 8-115,-7 4-769,-3 2 0,-7 4-839,-2 2 1,-8-1 98,27-17 1,-1 0 0,-2-1 0,0 0-1256,2 1 0,0-1 1,-21 18 1637,6-11 0,9 0 0,3-9 0</inkml:trace>
  <inkml:trace contextRef="#ctx0" brushRef="#br0">28284 2493 7923,'9'-4'397,"-1"0"1,0-1-189,4 5 0,6 2-1,3 2 0,8-1-1884,4 5 1676,3 0 0,7 5 0,1-1 0</inkml:trace>
  <inkml:trace contextRef="#ctx0" brushRef="#br0">28644 2542 7916,'-12'0'328,"-6"0"1,4 5 505,-3-1 1,2 10 380,-1-2 1,0 10-553,-4 3 1,-2 11 772,-7 9 1,1 5-692,-5 3 1,0 8-498,15-28 0,-1 0 0,1 2 1,0 1-236,1-3 0,1 0 0,-14 26-711,5-9 0,0-2 27,0-7 1,2-1-714,2-7 1,3-4-260,6-8 1,3-1 1642,1-7 0,5 2 0,-2-8 0</inkml:trace>
  <inkml:trace contextRef="#ctx0" brushRef="#br0">28160 3225 12236,'0'-7'3153,"6"1"0,6 6-2693,9 0-283,2 0 1,14 4-1020,9 0 1,9 2-3182,11-2 3597,-2-3 0,-28 2 0,1 0 0,32-3 0</inkml:trace>
  <inkml:trace contextRef="#ctx0" brushRef="#br0">29314 2716 7906,'0'-7'2112,"-6"2"-1416,-2 5 1,-3 1-162,-1 3 1,-8 4-115,-4 9 1,-7 4 119,-6 8 1,-2 4 448,-2 8 0,-4 0-923,18-16 0,0 0 0,2 1 0,0 0 307,0 5 0,1 0 1,0 0-1,1 0-55,3 0 1,3 0 0,-12 30-1074,12-3 1,10-8-438,7-9 1,7-8-2835,10-4 4025,7-3 0,5-5 0,9-1 0,2 1 0</inkml:trace>
  <inkml:trace contextRef="#ctx0" brushRef="#br0">29165 3373 7847,'-12'0'1465,"-2"0"-1136,-3 0 1,8-4 3447,-4 0-1778,9 0-475,-7 4 1,11 0-1085,0 0 0,7 0-794,10 0 0,6 0-416,6 0 1,5 0-801,-1 0 1,5 0-1160,3 0 2729,-2 0 0,9-5 0,-4-2 0</inkml:trace>
  <inkml:trace contextRef="#ctx0" brushRef="#br0">29574 3435 7847,'-5'-12'9223,"4"5"-8785,-5 2 0,13 3 1432,5-2 0,2 3-946,7-3 1,1-2-490,7 2 0,-2 0-956,6 4 1,-4 0-915,4 0 0,-4 0-732,4 0 1,-1 1 1163,1 3 0,-2 3-510,-7 6 1,1-2 762,0-3 0,-2 3 156,-2-3 1,-3-2-114,-6-2 707,6-3 0,2-1 0,4 0 0</inkml:trace>
  <inkml:trace contextRef="#ctx0" brushRef="#br0">30654 2915 7851,'12'0'6712,"0"1"-5868,1 3 1,-1 3-360,1 5 1,-5 8 46,0 4 0,-5 8-172,1 9 0,-4 4-115,-4 4 0,-10 6-940,-11 3 1,9-27 0,-3-1 582,-3 1 0,-2 0 0,-2-2 0,-2-2-989,0 1 1,-2-2 0,0-1 0,0 0 1100,-1-2 0,0-1 0,-3 0 0,0-1 0,0-3 0,-1 1 0</inkml:trace>
  <inkml:trace contextRef="#ctx0" brushRef="#br0">31299 3870 7833,'-48'13'2696,"-3"4"1,14-8-1,-1 3-1710,-3 4 0,-1 5 0,-5 5 1,-2 3-2154,-5 7 0,0 2-1,2-3 1,0-1 1167,0 2 0,0-2 0,-3-3 0,-1-2 0,-1-2 0,1 1 0</inkml:trace>
  <inkml:trace contextRef="#ctx0" brushRef="#br0">31882 2915 8079,'0'-18'0,"0"9"1550,0-2 0,-6 22-789,-2 6 1,-3 15 465,-1 5 1,-6 12-672,-3 1 1,-4 9-748,-4 3 1,12-26-1,-2 0 265,-1 3 0,-1 0 1,0-2-1,1 0-61,1-4 0,0 0 0,-12 25-94,2-5 0,10-14 394,6-10-294,6-9 1,13-14 39,2-6 0,10-7-107,7-9 1,6-9-96,11-8 0,2-9-8,6-3 0,-24 20 1,1-1-277,0 1 1,0 0 0,1-1-1,-1 0-209,0 3 1,0 0 0,1-1-1,2 0 139,3-1 1,0 1 0,-3 1 0,-1 2 496,2 0 0,0 0 0,0 0 0,-1 1 0,1 1 0,1 1 0,30-14 0,-2 4 0</inkml:trace>
  <inkml:trace contextRef="#ctx0" brushRef="#br0">32390 3361 8019,'-12'0'3757,"0"0"-2453,-1 0 1,1 0-210,-1 0 1,1 0-565,0 0 1,-1 0-5,1 0 0,-5 0-1201,1 0 1,-6 0 463,1 0 1,-2 4-663,-2 0 0,-1 6 635,-3-2 0,2 2-251,-2-2 1,7 3 22,2-3 1,5 5 374,-2 3 0,9 4 211,4 4 1,5 1 556,7 0 0,7 1-181,14 3 0,9-3-188,7 3 1,3-4-4355,2-4 4045,0 2 0,5-3 0,1 4 0</inkml:trace>
  <inkml:trace contextRef="#ctx0" brushRef="#br0">32403 4080 7902,'0'-19'1096,"0"1"1560,0 6-2051,5-1 1,2 1-43,6 0 1,3 1 590,1 2 0,6 0-532,2 4 1,5-3-90,8 4 0,0-4-170,3 4 1,-2 0-804,2 4 1,-3 0-128,-5 0 0,-4 0-1473,-9 0 1382,-2 0 0,-11 1-500,-3 3 1,-9 3 954,-8 5 1,-5 1 24,-6-1 0,-3 5 570,-2-1 1,3 2-292,-3-1 0,9-4 954,3 4 1,3-3-163,2-2 1,1 1 155,3-1 1,4-5-421,8-3 1,9-3 7,12-1 1,7-5-502,9-3 0,3-10 52,6-7 1,5-5-400,3-8 1,-30 17 0,1 0 290,0-2 1,-1 0 0,0-3 0,-2-2 151,3 0 1,0-1 0,-1-2 0,1 0-7,0-2 1,0-1 0,-2 3-1,-1-1 54,-2-1 1,-2 0 0,19-24-292,-8 8 0,-12 13-814,-9 15-1129,-8 9 0,-4 17 1009,-8 4 1,-8 13-428,-5 7 0,-4 6 673,-4 7 1,-3-2-149,-5 5 0,4-3 272,0 3 0,1-1-9,-1 2 0,3 0 584,5-4 0,0 2 0,3-4 0,6 0 0,5 1 0</inkml:trace>
  <inkml:trace contextRef="#ctx0" brushRef="#br0">33098 4254 7886,'-25'0'0,"0"0"534,0 0 1,6 0 1681,2 0-291,9 6 1,4-4-933,8 7 1,6-7-1906,10 2 0,7-2 469,10-2 1,1-4-2627,4 0 3069,2-6 0,0-3 0,-1-6 0</inkml:trace>
  <inkml:trace contextRef="#ctx0" brushRef="#br0">33197 4341 11541,'0'-7'4165,"0"1"0,5 2-3636,4 0 1,7-5-940,5 0 1,-2 2-930,2-1 1,-1 1 453,5-1 1,-1-2-2335,-4 6 1605,-2 0 1110,-11 4 0,-7 1 715,-8 4 0,-13 1-199,-4 7 1,-4 3 974,1 1 0,3 1-373,0-2 1,4-2 181,5 3 1,6-4-760,-2 0 0,9-6 75,3-3 1,8-3-3018,13-1 2905,5 0 0,11-5 0,0-2 0</inkml:trace>
  <inkml:trace contextRef="#ctx0" brushRef="#br0">26423 6511 7886,'-12'0'4329,"1"-1"-374,3-3 1235,-3 2-3789,9-3 1,-3 6 231,5 3 1,0 5-1617,0 7 0,0 3 47,0 6 0,4 6-525,0 2 1,2 2 355,-2 3 0,-3 0-2420,3 4 0,2-4 677,-2 4 1848,0-9 0,2-3 0,0-5 0</inkml:trace>
  <inkml:trace contextRef="#ctx0" brushRef="#br0">26485 6375 7862,'-5'-32'2515,"4"3"314,-4 9 0,4 6 759,1 5 1,1 7-1948,4-2 0,3-2-2791,8 2 0,4 0 679,4 4 0,1 0-5641,0 0 6112,0 0 0,5 5 0,2 2 0</inkml:trace>
  <inkml:trace contextRef="#ctx0" brushRef="#br0">26944 6077 7824,'-16'-19'0,"-1"2"3483,1 4 1,3 4-1771,1 1 1,1 4 3635,3-4-2835,-3 5-2979,4-8 1,-1 9-250,-1-2 1,5 4-407,-4 4 0,4 14 717,-5 11 1,5 9 291,-4 7 1,1 7 169,-1 14 0,2-31 1,1 1-426,1 3 1,0 0-1,-1-1 1,0 0 104,1 1 1,0 1-1,-1-2 1,0-1-448,3 1 1,0-1 0,-4 32-1180,2-3 1,3-15 898,-3-10 988,2-13 0,2-3 0,0-9 0,0-2 0</inkml:trace>
  <inkml:trace contextRef="#ctx0" brushRef="#br0">26547 6734 7832,'-5'-24'2012,"4"-1"327,-4 0 0,4 6-774,1 2 1,11 8 649,6 0 1,12 7-2946,8-3 0,7 10 411,10 3 1,4 8 31,8 5 0,-32-9 1,1-1-1,2 2 0,0-1 1</inkml:trace>
  <inkml:trace contextRef="#ctx0" brushRef="#br0">28098 6648 7845,'-19'-13'1735,"1"6"0,6 0 446,-1 3-1610,6 3 0,2 2 892,5 12 0,0 5-669,0 6 1,0 3-359,0 2 1,2 1-154,7 3 1,-1 3-46,9-3 0,0 1-450,0-1 0,5-2 225,-1-6 0,2-6-160,2-3 1,0-3 104,0-5 0,-6-2-1266,-3-6 0,-2 0-1095,-1 0-393,-6 0 2176,-2 0 1,-6 0 67,-3 0 0,1 0 500,-5 0 1,3 0 208,-3 0 2186,5 0-1942,-2 0 1,6 0 914,3 0 1,7 0 169,6 0 0,5 0 465,-1 0 1,8 0-760,4 0 0,3-2 325,1-2 1,0 3-1314,0-3 0,3 1-204,-3-1 0,1 2-1390,-14-2 0,3 3 746,-11 1 0,-3 0-5986,-5 0 3671,-5 0 2959,2 0 0,-5 0 0</inkml:trace>
  <inkml:trace contextRef="#ctx0" brushRef="#br0">28905 6921 7845,'6'5'2754,"0"-4"0,-1 9 142,4-6 1,7 0-1496,5-4 0,4-11 667,4-5 1,7-8-1308,5-5 1,-1 2-875,-7-6 0,0 1-50,-8-1 0,0 0-381,-13 8 0,-2-1 249,-10 9 1,-6 1 320,-2 3 1,-9 2-1112,-3 3 0,-5 3 226,-4 5 0,-1 11-162,-3 5 1,-2 10 628,6 3 1,2 10 423,6-2 0,3 7-455,6-2 0,5 7-315,3-3 1,5 3-1458,7-7 0,7-1 1110,14-4 0,-3-11 1085,3-5 0,3-6 0,0-2 0</inkml:trace>
  <inkml:trace contextRef="#ctx0" brushRef="#br0">30182 6809 7801,'-25'0'0,"-3"5"1555,-1 4 0,4 2-166,4 1 0,0 6 389,-3 3 1,4 3-1055,4 5 1,2-1-126,2 5 1,5-1-124,3 1 0,2 1-150,2-5 1,6 0-383,2-4 1,3-7 130,1-6 0,1-1-171,-1-7 0,-2 1 82,2-5 1,-2-6 111,6-2 0,4-13-350,0-4 0,4-8-417,1 0 1,-1-7 352,1-1 1,4 1 103,0 7 1,0 3 53,-4 5 1,-2 7 10,-2 5 0,-4 9 1209,-9 13 1,-3 13 137,-5 19 1,-11 14-250,4-21 1,-2 2 0,-2 3 0,-2 1-666,-1 1 0,-1 1 0,0 0 0,-3 0-244,-2-1 1,-1 0-1,2 1 1,-1-1-43,0-4 0,-1 0 0,2 1 0,1-1-107,-15 25 1,8-10 106,8-15 0,4-5 0,6-13 0,1-6 0,6-8 0</inkml:trace>
  <inkml:trace contextRef="#ctx0" brushRef="#br0">30567 7169 7793,'-30'2'7905,"5"7"-6252,11-1 1,15 4 1513,12-8 1,16-5-1669,12-7 0,11-12-1569,6-13 0,-27 14 1,-1-2-526,1 1 1,0-1 0,0-2-1,0-1-595,0 1 0,0 1 1,19-20-172,-9 5 0,-15 5-895,-13 8 0,-15 6 1989,-14 5 0,-11 6 174,-14 7 0,-3 12 1619,-6 4 1,-1 17-1259,-2 8 0,7 6 1772,1 3 0,6 0-753,6-1 0,5 2-441,12 3 1,6-3-824,14 3 0,10-10-610,11-7 0,7-3-1851,9-9 1,2-4 1408,2-13 1,2-8 1028,-6-8 0,2-5 0,-1-3 0,2-3 0</inkml:trace>
  <inkml:trace contextRef="#ctx0" brushRef="#br0">31485 6176 7799,'-43'18'4075,"-1"13"-959,-6 10 1,27-13-1,1 2-2458,-2 2 0,2 2 1,4 4-1,2 1 115,-1 2 0,1 1 1,4 3-1,2 1-773,1 1 0,1 1 0,4-2 0,1-1 0,2-1 0,2-1 0,2-5 0,1-1 0,13 30 0,2-5 31,6-5 1,-6-6-32,-2-5 0,-1-3 0,-3-2 0,-4-5 0</inkml:trace>
  <inkml:trace contextRef="#ctx0" brushRef="#br0">31175 7082 7759,'20'-24'0,"1"4"2813,0 7 0,9 6-1413,3 3 0,14 1-1400,7-5 0,-20 4 0,2 0 0,2-2 0,0 0 0</inkml:trace>
  <inkml:trace contextRef="#ctx0" brushRef="#br0">27937 8372 8865,'0'6'2821,"0"0"-1879,0-6 580,0 0 0,1 4 8,3 0-555,-2 0-491,3-4 1,-5 2-3,0 2 0,-4-1-425,0 5 1,-11 0 61,-2 5 1,-5-1-590,-3 0 1,-6 1 367,-6-1 0,-5-5-1221,-3-3 1,-2-4 362,5-4 0,4-3 121,9-5 0,3-5 427,13 1 0,4-2 176,9 1 0,12 3 37,9-2 1,12 2-26,8 2 1,9 1 24,-5 2 1,5 4-13,-9 5 0,2 5 901,-2 4 0,-9 11 1367,-3 5 0,-8 14-1177,-9 2 0,-5 9-489,-3 8 0,-8 0-469,-4 8 0,-7-3-363,-2-1 1,-5-1 331,1-3 1,-2-5-383,-2-7 1,2-5 242,2-8 0,-1-8-1404,5-8 0,1-9 84,3-4 1568,1-8 0,-6-9 0,-1-6 0</inkml:trace>
  <inkml:trace contextRef="#ctx0" brushRef="#br0">28210 8471 7719,'1'-7'3400,"3"3"0,3 2-1727,6 2 1,5 0-268,2 0 0,11 0-863,6 0 1,5 0-504,8 0 1,0 0-845,-1 0 0,-5 0-1299,-2 0 1,-9 0-3711,-4 0 5813,-8-5 0,-20-2 0,-9-5 0</inkml:trace>
  <inkml:trace contextRef="#ctx0" brushRef="#br0">28408 8458 7719,'-12'7'1612,"-1"4"1,1-4-767,0 6 0,5 5 662,3 2 1,2 4-729,2 0 1,6 5 416,2 0 0,3 0-511,1-4 0,2 0-182,3 0 1,-2 2-427,6-2 0,-5 1 14,5-9 0,-2 3-523,2-3 1,2 4 334,-2-5 0,1 1-603,-1-5 1,-3-4 279,-6 1 0,0-1-150,1 4 1,-6-3 202,-3-1 0,-3-4 293,-1 4 0,-5-1-213,-4 1 0,-3 3-131,-5-2 1,-2 0-98,-6 0 0,-4 2 187,0-3 0,-4-1-548,4 1 1,-5-5 337,1 1 1,-2 1-1453,2 0 1989,-2-1 0,8-10 0,-3-1 0</inkml:trace>
  <inkml:trace contextRef="#ctx0" brushRef="#br0">29401 8012 8042,'-6'-7'0,"-1"4"4510,-5 12 0,-5 6-2328,1 14 1,-1 8 212,5 8 1,-2 16-1839,6-26 1,0 0 0,0 2 0,0 1-809,-2 3 1,0 0 0,1 1 0,1-1 250,-2 2 0,0 1 0,1 0 0,1 0 0,-2 2 0,-1-1 0,1-1 0,0-1-106,-2 0 1,-1 1 0,1-3 0,-1-1-450,1-2 0,-1-2 1,1-1-1,-1-2-1787,-11 29 0,3-8 965,0-13 0,6-7-3708,-1-13 5085,2-9 0,-1-6 0,2-6 0,4 0 0</inkml:trace>
  <inkml:trace contextRef="#ctx0" brushRef="#br0">29177 8372 7904,'-17'-6'2203,"1"5"275,-4-3 1,9 4-602,-2 4 1,9 4-142,0 8 0,3-2-1062,1 3 1,9-1-283,4-3 0,9 2-578,3-7 1,1-2-269,7-2 1,0-3-460,4-1 1,-5-5 74,-3-4 0,-4 3-2671,-5-3 2218,-2 7 1291,-11-4 0,-7 6 0,-7 0 0</inkml:trace>
  <inkml:trace contextRef="#ctx0" brushRef="#br0">29301 9153 7911,'7'12'1438,"4"6"1,-4-5 1892,6-1 0,5-5-1713,2-7 0,9-7 220,4-5 1,3-6-1574,1-7 0,-5-4-48,-3 0 1,-8 0-707,-5 4 1,-7-4 135,-5 0 0,-6 5-525,-6 3 0,-7 6 109,-14-2 1,1 9-795,-5 4 0,0 4 609,-4 4 0,4 4 135,0 9 1,7-2-339,1 6 1,5-1 131,8 5 1025,0 0 0,5 5 0,1 2 0</inkml:trace>
  <inkml:trace contextRef="#ctx0" brushRef="#br0">31162 9116 7891,'-12'0'1205,"-5"-4"244,1-1 1,-1-3-236,5 4 1,-5 0-585,1 4 0,-5 0 40,5 0 0,-1 7-336,5 5 1,5 2-229,3 7 1,4-1 74,4 5 1,7-4-69,5-1 1,8-4-241,1 0 1,-1-3 157,5-5 0,0-4-23,-4-8 1,1-4 3,-9-9 0,2-1-248,-7-3 0,2-2 16,-10 2 0,-1-3 49,-7-5 0,-4 7-269,-9-3 0,2 8-554,-6 1 1,2 3-319,-2 5 0,3 3 1312,6 5 0,5 0 0,2 0 0</inkml:trace>
  <inkml:trace contextRef="#ctx0" brushRef="#br0">31386 9327 7921,'-13'0'9830,"1"5"-8601,5-4 1,4-1-31,11-8 0,6-8-456,11-5 0,1-4-323,3-4 1,3-1-327,5-3 0,-1-2 31,-3 6 0,-3 6-269,-5 6 1,-1 9 78,-4 4 0,-6 5-45,-6 8 0,-5 11 77,1 18 1,-2 4-162,-2 8 0,-5 0-356,1-1 0,0-1 226,4-2 0,0-3-2323,0-6 1,2-6 2646,2-2 0,3-8 0,5-3 0</inkml:trace>
  <inkml:trace contextRef="#ctx0" brushRef="#br0">28694 9823 7811,'-25'11'0,"3"8"3287,5 14 1,6 14-1659,11 7 1,0 10-601,0 7 1,0-4-237,0-1 0,6-2-964,2-2 0,-1-6-483,1-2 0,0-4-818,5-5 0,-1-4 579,1-7 1,-5-4 892,0-5 0,-11-12 0,2-2 0</inkml:trace>
  <inkml:trace contextRef="#ctx0" brushRef="#br0">28669 10505 7811,'-13'0'8463,"7"0"-4568,0 0-2562,6 0 1,1-6-428,4-2-751,7-9 1,3-2-759,6-6 0,-1 1-1068,5-1 1,1-4-1362,3 0 0,3 4 1581,5 4 0,1 6 1451,-1-1 0,0 2 0,0 2 0</inkml:trace>
  <inkml:trace contextRef="#ctx0" brushRef="#br0">29339 10864 7811,'-18'-12'2316,"3"0"-1404,-6-1 0,6-1 2,-2-2 0,8-3-171,0-6 0,7-4 257,-3 0 1,5-1-205,5 1 1,3 1-313,8-5 0,4 6-348,4-2 1,1 2 30,0 3 1,4 4-1033,0 4 0,4 3 287,-4 5 1,-1 3-164,-8 5 1,0 1-363,-4 3 1,-2 3-693,2 5 0,-6-1 1795,-2-2 0,-5 7 0,3-2 0</inkml:trace>
  <inkml:trace contextRef="#ctx0" brushRef="#br0">29723 10641 7811,'-20'14'0,"-1"3"1359,6 2 1,-2 6 1788,9-1 1,2-3 391,6 0-2567,11-6 1,3 3-565,11-6 1,1-1-503,3-2 1,3-4-68,5-5 1,0-7 206,1-5 1,-7-2-833,-2-7 1,-4-1 574,-4-7 0,-3 3-1268,-6-3 0,-5 3 540,-3 1 1,-7 6 550,-1 2 0,-6 4 441,2 0 0,-3 6 817,-1 3-405,-1 3 0,5 6-303,0 4 0,5 7 56,-1 5 1,8-2 72,4 2 1,-1 1-454,2 7 0,3-3-656,4 3 1,1-3-929,-5-1 1,1 0 722,-1-1 1022,-5 1 0,4-5 0,-4-3 0</inkml:trace>
  <inkml:trace contextRef="#ctx0" brushRef="#br0">30120 10666 9595,'-25'0'2341,"6"0"0,3 6 300,7 2 1,0 4-1340,5 5 0,1-2-33,7 6 1,4-1-810,9 5 0,1-4-539,2-1 1,4 0-606,-4 0 1,0-6-2628,0-6-4115,-4 1 7426,1-2 0,-10-7 0,-1-7 0</inkml:trace>
  <inkml:trace contextRef="#ctx0" brushRef="#br0">30319 10381 7811,'-15'1'2282,"2"3"1,-1 3-1019,10 6 0,0 0-611,4 4 1,1-3-1369,4 2 1,7-1 430,9 2 0,-2-2 284,2 6 0,-1-6 0,5 3 0</inkml:trace>
  <inkml:trace contextRef="#ctx0" brushRef="#br0">30244 10988 7811,'0'7'0,"0"0"2842,0-3-2058,0-2 1,6 1 639,2-12 1,9-5-568,3-10 1,4-12-242,1-5 0,3-4-241,1-4 0,5 3-155,-6-3 1,1 10-229,-4 10 1,-5 10 77,-4 6 1,-6 9-9,-2 13 1,-5 6 105,1 14 0,-1-2-579,1 6 1,-3 0-318,3 5 1,-2-1-567,-2 0 1,4-5 195,0-3 0,1-3-1693,0-1 2791,-4-1 0,4 1 0,-5 0 0</inkml:trace>
  <inkml:trace contextRef="#ctx0" brushRef="#br0">31038 10703 7811,'0'8'3198,"0"1"1,-4-1-1173,0 4 0,0 1-1056,4-1 0,0 2-1080,0 3 1,0 2-136,0 6 0,0-1-264,0 1 1,0 0-1267,0 0 1,0-6 1774,0-2 0,0-4 0,0 0 0</inkml:trace>
  <inkml:trace contextRef="#ctx0" brushRef="#br0">31175 10554 7784,'-9'0'5247,"1"0"-3857,5 0-1540,-2 6 1,10-3-855,4 5 0,2-4 1004,1 4 0,6 1 0,1 3 0</inkml:trace>
  <inkml:trace contextRef="#ctx0" brushRef="#br0">31224 11075 7784,'0'-12'1451,"-5"-1"1,3 1-537,-2 0 0,4-6 740,4-3 0,5-5-521,7-7 1,5 4 93,8-8 0,-2 4-1302,7 0 0,-6 6 89,6 7 0,-11 9-1075,2-2 1,-10 11 725,-3 2 1,-5 11-588,-7 9 1,0 8 216,0 1 0,-1 4-241,-3-4 0,-2 1 50,-2-1 1,2-4-312,6 0 0,0-6 1206,0-7 0,0 6 0,0 1 0</inkml:trace>
  <inkml:trace contextRef="#ctx0" brushRef="#br0">31683 10951 7784,'-8'0'2383,"0"0"-333,5 6 1,-4-3 35,3 5-808,3 0 1,-4 3-539,10-3 0,-3 2-191,7-6 1,-5 0-182,4-4 0,0 0 6,5 0 1,-1-5-268,1-3 1,-1-4 56,0 0 0,-3-4-501,-1-1 1,0 0 295,5 5 1,-1 0-280,0-1 1,1 5 303,-1 0 0,5 5 317,-1-1 0,1 8 83,-5 4 0,1 10 557,-1 7 1,-1 5 70,-3 7 0,-2 6-479,-6 3 0,-6 3-416,-2 5 1,-7-3-235,-2 3 0,-5-1-705,2-3 1,-4 0 288,-1-13 0,-4 2-5935,0-11 6468,1 7 0,-1-9 0,0 3 0,1-3 0,2-1 0</inkml:trace>
  <inkml:trace contextRef="#ctx0" brushRef="#br0">29450 11534 7739,'-12'-7'1368,"0"-4"243,-1 3 1,1 1-744,-1-1 0,-3 4 160,-1-5 1,1 7-146,3-2 0,-3 1-386,-1-1 1,-1 2-380,2-2 0,2 8 27,-3 5 0,9 2-122,4 1 1,3 6-21,1 3 1,2 2-94,7 2 0,0-2 151,12-2 0,1 1-211,7-6 1,-1 5-209,5-4 0,-6 3 144,2-3 1,-4-1 23,-4-3 0,1 3 72,-6 1 0,-3-1 270,-5-3 0,-5 1-210,1 2 1,-14 2-298,-6 3 1,-8 1 50,-5-6 0,-7 6-274,-5-1 0,-9-2 75,5 2 0,-5-6 143,9 2 1,1-5-489,7-4 0,4 2 350,8-6 1,10-1 497,11-7 0,11-14 0,9-8 0</inkml:trace>
  <inkml:trace contextRef="#ctx0" brushRef="#br0">29847 11633 7916,'0'-6'5887,"0"-1"-3426,0 2 1,11 3-1294,6-7 1,10 0-1344,7-8 1,1 2 136,3-6 1,-1 1-324,0-5 0,-5 4 60,-3 1 1,-10 3-252,-7-4 0,-6 6 713,-10-1 0,-10 2 382,-11 2 0,-1 5 114,-7 3 1,1 2-389,-1 2 1,-1 2 118,5 2 0,1 4 4,7 8 1,4 4-311,4 5 0,6 6-91,3 6 1,4 2-174,4 7 1,7-5-253,6 4 1,5-3-707,-1 3 1,1-6-1273,-2-2 1,2-5 1229,-5-8 1,1-8-2290,-2-4 3471,-2-8 0,4-15 0,-6-10 0</inkml:trace>
  <inkml:trace contextRef="#ctx0" brushRef="#br0">30257 11150 7916,'-13'7'3687,"1"5"1,-1 11-1628,1 10 1,4 10-845,0 7 0,5 12-1400,1-26 0,0 2 0,1 1 0,2 1 106,1 1 0,0 0 0,-1 0 0,1-2-1482,2-1 1,0-1 0,-1 32 672,1-3 1,-4-5 886,-4-8 0,-14-5 0,-9-10 0</inkml:trace>
  <inkml:trace contextRef="#ctx0" brushRef="#br0">30108 11695 7916,'32'0'0,"-1"0"840,-2 0 1,10 9-456,10-1 0,9 6-385,-23-10 0,1 0 0,1 1 0,1 1 0,6 0 0,-1 0 0</inkml:trace>
  <inkml:trace contextRef="#ctx0" brushRef="#br0">27763 12477 7783,'-19'-13'0,"1"1"1697,6 5-1113,-1 2 0,5 5-12,0 0 1564,5 5-1379,-3 13 0,6 10 1328,0 13-1425,0 14 0,0 15-742,0-27 0,0 1 0,2 4 0,1 2 314,-1 3 1,0 1-1,0 1 1,0 1-329,-2 0 0,0-1 0,0-1 1,0-2 78,0-3 1,0-3 0,2-1 0,0-3-1624,2 20 0,0-8 1640,-4-13 0,4-3 0,0-5 0,1-3 0</inkml:trace>
  <inkml:trace contextRef="#ctx0" brushRef="#br0">27652 13072 12708,'17'0'2183,"4"0"-490,8 0 0,10-1-1188,10-3 0,6-9-264,7-8 0,-1-3-3215,-3-5 0,-4 3 716,-9-3 2258,-8-3 0,-12-5 0,-7-7 0</inkml:trace>
  <inkml:trace contextRef="#ctx0" brushRef="#br0">28197 12750 7783,'-5'30'845,"-2"7"0,-4 10 1129,3 11 0,-2 1-1565,8-24 1,0 0 0,-2 30 1232,4 1 0,0-8-841,0-4 0,4-10-188,0-7 1,6-11-736,-2-9 1,-1-7 249,1-2 0,-4-5-1209,5 1 0,-5-8 626,4-5 0,0-11 47,5-5 1,-5-3 72,0 4 1,0-1-377,5 0 0,1 0 816,2 0 1,2-1-120,3-3 0,2 3 899,-2-3 0,2 3-481,2 1 0,-6 6-111,-2 2 0,-3 9-15,-2 4 1,-4 13-78,1 8 1,-7 17-634,3 12 0,-11 13 359,0-24 0,0 0 0,0 2 0,-1 0-777,-1 0 1,0 0 0,1-1 0,0 0 40,-5 30 0,5-7-1926,2-14 2735,4-7 0,1-8 0,0-5 0,0 0 0</inkml:trace>
  <inkml:trace contextRef="#ctx0" brushRef="#br0">28743 13581 7783,'2'8'2799,"2"0"0,-1-1-536,5 1 0,6 2 133,6-6 0,9-1-1350,4-7 0,3-14-18,1-11 0,-1-11-926,-3-6 0,-4-2-163,-8-1 1,-9-4-151,-8 4 1,-13-1 194,-8 13 1,-12 8-1015,-8 12 1,-2 9-50,-6 4 1,5 11-808,-1 9 0,9 9 983,7 12 0,3 6 74,10 2 1,2 4-524,10 0 0,6 0 660,2-4 1,8 3 691,5-2 0,5-2 0,5 1 0,2 2 0,0 1 0</inkml:trace>
  <inkml:trace contextRef="#ctx0" brushRef="#br0">29301 13494 7859,'7'0'2862,"-1"5"0,-6 6-817,0 6 0,0 10-1052,0 2 0,0 6-176,0 2 1,0 0-737,0 0 0,4-6-650,0-6 1,4-6 455,-3-7 0,0-5-33,-1-3 0,-1-5-17,5-7 1,-4-6 93,5-11 1,-1-5-608,4-3 1,-2 1 255,2-1 0,-1 0 421,10-4 1,0-1 436,4 1 1,1 4 898,3 0 1,2 5-807,7 0 0,0 7-124,4 4 1,-5 10-594,0 7 1,-7 14 209,-9 15 1,-3 4-1294,-6 13 1,-1 3-388,-2 5 0,-5 5 1422,-8-1 1,-9 3 0,-6 1-1</inkml:trace>
  <inkml:trace contextRef="#ctx0" brushRef="#br0">27528 14672 7791,'-13'-7'0,"1"2"1368,-1 5 0,1-5-616,-1 1 0,0 0 311,-4 4 1,2 2-511,-6 2 0,2 3-172,-2 5 1,-3 6-42,-1 3 1,0 3-60,-4 5 1,7 3-27,1 5 1,7 6-86,2 2 1,1 4-168,7 0 1,5-6 76,8-6 1,7-7-267,5-9 1,4-4 48,4-9 1,-2-5-87,6-12 0,-4-10-30,4-14 0,-5-7-80,1-1 1,-9-6 35,-3 1 1,-3 2 51,-2-1 0,-4 2 232,1 2 1,-7 6-75,3 15 0,-8 9 1113,-1 11 1,-2 15-531,2 18 1,3 12 622,-4 22 0,5-31 0,-1 2-754,1 3 1,0 1-1,0 0 1,0 0-14,0-1 0,0 0 0,0 0 0,0-2-98,0-1 0,0-1 0,0 30-6,0-5 1,-4-7-515,0-9 0,-2-10 208,2-12 0,1-6-1643,-5-9 0,0-4 846,-5-5 1,0-3 854,-4-5 0,-2-11 0,-6-13 0</inkml:trace>
  <inkml:trace contextRef="#ctx0" brushRef="#br0">27813 15019 8085,'12'6'0,"6"-5"1219,3 3 0,2 2 1608,2-2 1,0 0-893,0-4 0,5-11-564,3-6 0,3-11-873,1-10 0,-4 1-346,0-4 0,-6-2-1130,-3 2 1,-6 1-593,-9 7 582,-4 2 0,-12 13 614,-5 6 0,-6 12-390,-7 12 0,-5 12 722,-3 9 1,1 4-43,-1 5 1,5 3 727,-1 9 0,7-5-274,2 1 1,10 0-78,2-5 0,5-1-466,3 2 0,7-13-926,5-4 0,12-9 1099,9-7 0,1-2 0,2-6 0,1-9 0,3-8 0</inkml:trace>
  <inkml:trace contextRef="#ctx0" brushRef="#br0">28458 14114 8085,'-37'18'3865,"5"7"1,11 13-1971,9 12 1,8 6-112,0 10 1,2 3-1468,2-32 0,0 1 0,3-2 0,1 1-583,2-2 1,1 0-1,-1 1 1,1-2-320,14 28 0,-2 2-707,2-11 0,-4-3-5104,-9-4 6396,-3-6 0,-10 2 0,-2-5 0</inkml:trace>
  <inkml:trace contextRef="#ctx0" brushRef="#br0">28210 14908 8085,'25'-18'0,"6"-2"0,7-4 0,6 0 2989,9 4 1,4-4-2109,5 3 0,4 9-929,0 4 0,-30 4 0,0 1 33,-1 1 1,0 0 14,2-3 0,-1 0 0,1 2 0,1-1 0,-1-2 0,0 0 0</inkml:trace>
  <inkml:trace contextRef="#ctx0" brushRef="#br0">28235 15937 8106,'-13'0'5113,"1"0"-3962,-1 0 0,2 3 777,3 5 0,3 0-386,5 9 0,11 2 200,5 2 0,8 2-985,5 2 1,8 0-153,8 0 1,3-6-712,2-3 0,4-2 106,0-1 0,-1-6-611,-3-3 0,-7-3 322,-6-1 0,-7 0-2592,-9 0 1914,-9 0 1,-13 6 295,-11 2 1,-13 4 211,-12 5 1,-6 2 28,-7 6 0,-4 4 0,1 0 0,21-12 0,0 0 190,-30 16 1,3 2 200,5-2 1,5 3-110,3-3 0,5-4 183,8-5 1,13-4-779,12-8-447,5 1 0,10-2-1097,6-3 0,5-4 2287,6-8 0,1-9 0,0-6 0</inkml:trace>
  <inkml:trace contextRef="#ctx0" brushRef="#br0">29016 16259 7891,'-37'20'0,"-6"-1"0,-2-2 0,6 7 4132,2 9 0,7 2-1710,-3-2 0,5 1-833,-1-5 0,4-4-1730,5-4 0,-3-6-1113,7 2 1,-2-5-1237,1-4 1,5 3 1525,0-2 1,1 2-3574,6 1 4537,-4 0 0,2 6 0,-5 2 0</inkml:trace>
  <inkml:trace contextRef="#ctx0" brushRef="#br0">29686 15912 7909,'-12'0'3321,"3"0"-481,1 0 275,0 0-2275,-5 0 1,1 6 90,0 2 1,-1 4-570,1 5 0,-5-2-131,1 6 0,-6-1-282,1 5 1,-2-1-8,-2-4 1,0-2 22,0-5 0,-1-6-280,-3-3 0,4-14-705,0-7 1,7-10 247,10-6 1,3-8-252,5-5 1,7 3 885,5 2 0,11 2-34,10 2 0,3 5 308,2 4 1,-7 7-172,-2 4 0,-3 10 251,-1 7 1,-4 7 81,0 10 0,-10 9 211,1 11 1,-7 6-262,4 7 1,-6 5 50,1 3 1,-2 2-330,3 2 0,-4 0 285,3 0 0,-3 0 5,-1 0 1,-1-11 302,-3-5 1,3-8-3970,-4-5 1,0-4 3404,1-8 0,-5-2 0,5-2 0,0 2 0</inkml:trace>
  <inkml:trace contextRef="#ctx0" brushRef="#br0">29885 15788 7972,'6'6'0,"5"-5"0,-5 6 2876,2-3 1,3-1-1434,-2 5 0,6 2 684,1 6 0,5-1-1364,-5 6 1,5-6-892,-4 2 0,-1-2-199,-3 2 1,-2-4-488,-3 4 0,-3-2 44,-5 2 0,-6 0 552,-7 4 1,-10 3-1181,-10-4 1,-7 0 639,-2 0 0,-3 1 572,3 4 1,7-2 505,6-2 1,9 1 679,8-6 0,5 2 430,7-1 1,17-5-663,7 1 1,16-2-999,10-7 0,7 0 224,9-4 1,1-1-738,-32-1 0,1-1 0,30-9 305,-8-9 438,-3-2 0,-6-5 0,1-2 0,0-3 0,-1 0 0</inkml:trace>
  <inkml:trace contextRef="#ctx0" brushRef="#br0">30939 15491 7893,'-43'46'0,"-2"4"0,23-19 0,1 3 2457,0 6 1,1 2-1,0 3 1,1 1-1381,0 4 1,1 0-1,4-8 1,0-2-332,1-2 1,2-1 0,-5 27-1004,4-6 0,5-4-904,7-8 0,1-15 331,4-10 1,3-7-1244,8-6 2073,4-3 0,4-16 0,1-2 0</inkml:trace>
  <inkml:trace contextRef="#ctx0" brushRef="#br0">30716 15304 7859,'-43'18'1361,"-3"3"2820,1 8 0,8 4-2058,20 8 0,8-7-592,13-1 0,8-13-618,9-7 0,8-8-422,4-9 1,8-6-373,5-10 0,1-5-12,-2-8 0,-6-7-1675,-6 3 0,-7 1 1006,-1 3 0,-12 1-1838,-8-1 1,-11 4 280,-6 8 0,-13 3 168,-12 6 1,-10 5 598,-7 3 0,-5 4 712,1 4 0,4 10 416,5 11 1,2 6 124,9 11 1,15-2-60,15 5 158,5-5 0,3 4 0,0-2 0,0 2 0</inkml:trace>
  <inkml:trace contextRef="#ctx0" brushRef="#br0">31038 16321 7835,'0'25'3183,"0"0"1,2 0-1624,2 0 0,4-7-586,9-6 0,7-5-23,9-7 1,-1-11 357,1-6 0,-5-9-1044,1-3 0,-4-4-497,-5 4 0,-7 0-515,-9 4 1,-8 2 561,-5 2 1,-9-2-650,-6 2 1,-1 5 432,-4 3 0,3 2-2261,1 7 0,0 0 451,0 4 2211,6 0 0,-4 6 0,3 0 0</inkml:trace>
  <inkml:trace contextRef="#ctx0" brushRef="#br0">32043 15813 7752,'-37'19'0,"0"6"3834,10 5 0,5 5-1680,14-6 0,8-4-852,8-9 0,10-6-893,7 2 1,5-8-395,8 0 0,4-13-470,4-8 0,-2-9 386,1-3 1,-6-9-1027,-2 0 0,-6 3 728,-11 1 1,-7 3 0,-9-2 1,-4 2-461,-4 7 1,-13 4-125,-8 4 0,-8 7 224,0 5 0,-3 3-224,-1 1 0,7 1 950,5 3 0,0 9 0,6 6 0</inkml:trace>
  <inkml:trace contextRef="#ctx0" brushRef="#br0">32328 16024 7730,'-12'0'3124,"5"0"0,2-10-1929,5-2 0,6-14 226,7-3 1,8-11-1117,12-6 1,1-2-404,12-2 1,-6 8-45,1 4 1,-8 14 183,-4 11 0,-8 8 325,-5 9 0,-3 10 68,-5 10 0,-3 11 223,-5 6 0,0 7-482,0 2 0,-4-4-416,0 3 0,0-7-629,4-1 0,1-7 596,3-1 0,-1-5 273,5 1 0,-5-7 0,1-1 0,-2-1 0</inkml:trace>
  <inkml:trace contextRef="#ctx0" brushRef="#br0">30232 16644 12576,'-7'5'2461,"1"6"-1047,6 6 1,2 9-717,2-1 1,3 9-311,5 4 0,2 3-401,3 4 1,-4 2-267,4-5 0,1-2-1731,-2-7 0,1-3 2010,-5-5 0,-5-6 0,-1-1 0</inkml:trace>
  <inkml:trace contextRef="#ctx0" brushRef="#br0">30046 17078 7899,'12'0'3356,"-2"-4"-2322,2 0 1,3-6-141,10 2 0,6 1-865,2-1 1,4-1-620,4-3 1,1 0-1571,7-1 1922,-7 1 1,11-1 0,-9 1 0</inkml:trace>
  <inkml:trace contextRef="#ctx0" brushRef="#br0">30753 17053 7783,'0'7'4915,"0"-1"0,1-6-3214,3 0 1,5-2-1388,7-2 1,-1-4-110,6-9 0,-4 2-1261,3-6 0,-5-3 682,2-5 0,-5 0 26,-3 4 0,-4 0 47,-5 0 0,-9 2-423,-4 2 1,-12 8 294,1 4 0,-5 9 30,0 4 0,2 5 582,-2 11 0,9 6-195,3 8 1,5 1-245,4 3 0,3-1 187,10 0 0,1 0-799,7 0 0,5-5 126,2-3 0,8-4-14,1-4 0,1-9 756,-1-8 0,-3-3 0,5-1 0</inkml:trace>
  <inkml:trace contextRef="#ctx0" brushRef="#br0">31398 16768 7778,'0'-12'2608,"-6"1"-2021,-2 2 0,-3 4 1107,-1 5 0,-5 0-837,1 0 0,-1 0 528,5 0 0,-1 0-904,1 0 0,0 0-668,-1 0 0,5 0 103,0 0 1,3 4-247,-3 0 304,5 6 0,-2-3 180,5 5 1,0 2-293,0 2 0,5-2-34,4 3 0,2 1 59,1-2 0,6 6 101,3-1 0,-2-2 127,2 2 1,-1-5-11,5 5 0,0-5-20,0 5 1,-2-6 108,-2 2 1,-3-2-94,-6 2 0,-5-4-219,-3 4 0,-4-2 122,-4 2 0,-4-4-1807,-9 4 0,-3-3 1803,-9-2 0,-3 6 0,-5 1 0</inkml:trace>
  <inkml:trace contextRef="#ctx0" brushRef="#br0">31584 16421 7782,'-23'12'8945,"3"9"-6933,-4 8 1,1 8-382,11 13 0,2-1-542,10 1 0,7 1-187,6 2 0,10-2-753,10 3 0,-1-8-227,1-5 0,-1-4-889,1-4 1,1 0-3080,-5-8 4046,-5 3 0,-6-9 0,-6 6 0</inkml:trace>
  <inkml:trace contextRef="#ctx0" brushRef="#br0">31609 16966 7773,'0'-24'0,"0"-1"3726,0 0 1,10 4-1916,2 1 1,14-5 1167,3-4 0,11-4-2357,6 4 0,6 4-2102,2 4 0,4 5 537,-5-5 1,5 7 942,-4 2 0,-6 0 0,-5 5 0</inkml:trace>
  <inkml:trace contextRef="#ctx0" brushRef="#br0">31559 17661 7724,'-25'0'815,"-5"0"0,4 4 1068,-3 0 1,-1 6-774,1-2 1,1 2 403,7-2 0,4 3-1534,4-3 0,5 3 43,0 2 0,5-1-164,-1 1 0,2-1 56,2 0 1,6 1 3,2-1 1,3 2 255,2 2 0,3-2 98,1 3 1,6-3-313,2-2 0,4 2 21,4 2 0,3-2-359,-3 3 0,3 1 280,1-2 0,-1 5-159,-3-5 0,-4 1 53,-9-5 0,-2 5 73,-5-1 1,-8 2 290,-5-1 0,-7-3 355,-9 2 0,-5-2-1699,-8-2 0,2 1 565,-6-1 1,4-5 617,-4-3 0,-6 3 0,-5 0 0</inkml:trace>
  <inkml:trace contextRef="#ctx0" brushRef="#br0">31882 17946 10505,'0'-12'6521,"7"-3"-4850,5-6 0,12-8 322,9-16 0,9-6-2509,-17 20 0,0 0 1,1-2-1,0-1 76,1 1 0,0 0 0,-3 1 1,-1 1-1814,10-23 0,-10 9 1055,-10 16 1,-9 7 298,-12 13 1,-12 7 1096,-13 10 0,-8 11 729,-4 14 0,-2 13 191,1 3 1,22-20 0,1 0-749,2 0 1,1 0 0,1 1 0,2 1 980,-12 31 0,4 3-725,5-3 0,7-3-41,9-10 1,14-5-279,6-2 0,12-6-966,5-7 1,4-7-381,5-14 0,2-4-1205,5-8 1,0-4 2243,-4-9 0,-1-1 0,-5-8 0,-2-4 0,-3-2 0</inkml:trace>
  <inkml:trace contextRef="#ctx0" brushRef="#br0">32626 16644 7697,'-25'14'6002,"1"2"-4127,4 4 0,4 10 253,7 3-1645,4 8 0,5 9 322,0 8 1,2-24 0,1 2-344,1 1 1,1 0 0,-1 3-1,0 0-5,2 2 0,0-1 0,-3-2 0,0-1-270,3 3 0,0 1 0,-3-1 0,-2-1-717,2 0 1,-1-1-1,-2 1 1,1 0 117,-1-1 1,0 0 0,-3-1-1,-1-1-381,-2 0 0,0 0 793,-7 32 0,-6-8 0,2-4 0,-3-3 0,-4-3 0,-1-1 0</inkml:trace>
  <inkml:trace contextRef="#ctx0" brushRef="#br0">32502 17512 7706,'6'-43'0,"0"5"0,19-10 4915,8 2 0,11-8-3927,-15 25 1,0 0 0,1 1 0,1 0-1163,6-1 1,0 0-1,1 0 1,0 0 173,3-1 0,1-2 0,1-1 0,-1-1 0,-1-1 0,0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13137 7082 7849,'-13'-2'2066,"-4"-2"1,2 3-997,-6-3 0,5 2-30,-5 2 1,0 0-493,-4 0 1,1 2-73,-1 2 0,0-1-87,0 5 1,0 0-316,1 5 1,0 0-18,3 4 0,4-2-105,4 6 1,2-5 114,3 5 1,2 0 146,6 3 0,6 1 17,2 0 0,9 5-213,3 3 0,4-2-132,1-2 1,4-5 77,-1-3 0,8 1-1650,2-5 0,-1-6 13,4-7 0,-2-3 1673,-2-1 0,6-11 0,1-3 0</inkml:trace>
  <inkml:trace contextRef="#ctx0" brushRef="#br0">13398 7156 7875,'-2'11'1486,"-2"-3"1,3 3 250,-3-2 0,2 6-867,2 1 0,0 6 99,0-1 0,0 3-422,0 0 1,0 7-418,0 2 1,0-2-532,0 3 1,5-6-653,-1 6 1,5-7-1197,0 2 0,0-7 2249,0-1 0,7-6 0,-2 3 0</inkml:trace>
  <inkml:trace contextRef="#ctx0" brushRef="#br0">13571 7206 7877,'-12'12'0,"0"1"3058,-1-1 1,6-4-1429,3 1 0,4-1-812,4 4 1,7 1-1909,6-1 1,5-4 625,-1 1 1,2-7-3630,2 2 4093,0-2 0,0-2 0,-1 0 0</inkml:trace>
  <inkml:trace contextRef="#ctx0" brushRef="#br0">13596 7404 7869,'-1'8'0,"-3"1"0,2-5 2360,-2 4 1,3-4-762,1 5 1,1-7-235,3 2 0,3-8-938,6-4 1,5-3-215,2-1 1,0-5-1594,0 1 0,-3-1 882,3 5 0,-4 3 498,0 1 0,-2 0 0,-2-5 0</inkml:trace>
  <inkml:trace contextRef="#ctx0" brushRef="#br0">13175 7305 7871,'-13'0'0,"1"4"0,-1 0 0,6 10 2658,3-2 0,3 9-1320,1 0 0,10 2-1185,2 2 0,9 5-791,-1 3 0,4-1-965,1 1 1,-5 0 1602,1 4 0,0 1 0,3-1 0</inkml:trace>
  <inkml:trace contextRef="#ctx0" brushRef="#br0">13807 7826 12855,'2'-14'2017,"2"-2"1,4-5-1415,9-8 1,-2-4 261,5-8 1,1-5-303,4-8 0,0 2-307,-1-6 1,1 4-405,0-4 1,-6 13 143,-2 4 1,-5 9 60,-3 11 0,-3 9 105,-1 8 0,-4 4-474,3 4 1,-2 10 118,-2 10 1,0 10 460,0 11 1,1 0-75,3 9 1,-1 3-159,5 1 0,-4-2-670,4 2 0,1-6 350,3 2 1,-1-10-1681,-3-7 1,3-5 1117,-2-7 1,2-7-1497,1-6 2342,-5-5 0,-1-12 0,-6-2 0</inkml:trace>
  <inkml:trace contextRef="#ctx0" brushRef="#br0">14006 7652 7838,'-7'9'1214,"3"-1"0,2-4 1622,2 4 1,11-5-1744,6 1 0,6-3-593,6-1 0,-1-1-2609,5-3 0,0-3 2109,4-5 0,0-6 0,1-2 0</inkml:trace>
  <inkml:trace contextRef="#ctx0" brushRef="#br0">14601 7305 9172,'-19'18'3033,"1"3"-2341,6 8 1,0 4 224,4 8 1,1 7 1141,3 6 0,3 1-1322,-3-1 1,4 1-286,4 3 1,-1-4-201,5-9 0,0-4-513,5-8 1,-5-8 194,0-8-1602,0-3 1145,-1-8 0,-1-6-216,-6-8 1,0-8 120,0-5 0,0-9 370,0-8 0,-4 0-398,-1-8 1,1-1 259,4-6 0,2 0 554,2-4 1,-1 0 155,5-1 1,0-3 1279,5 4 0,-1 3 576,0 4 0,5 3-1154,-1 10 1,5 4-840,-4 12 1,3 10-3,-3 11 1,5 7-162,-1 10 1,-3 2 65,-2 6 1,-6 5-457,-2 3 0,-5 3 213,1 1 0,-3-1-459,-1-3 0,-1 2 212,-3-6 0,1 4-30,-5-4 1,-2 0-180,-6-5 1,2-3 210,-3 0 0,3-6-95,2 1 1,4-2 142,-1-1 0,7-1 392,-2 0 0,4 1 61,4-1 0,4-1 679,9-2 1,-1 0 63,9-5 0,-2 2-467,10-2 0,0-3-2014,5 3 0,-1-2 910,0-2 0,2-2-4514,2-2 5239,-2 3 0,-2-10 0,-7 4 0</inkml:trace>
  <inkml:trace contextRef="#ctx0" brushRef="#br0">15110 6846 7759,'0'-12'4145,"0"3"-2011,0 1 1568,0 5 0,5-2-1414,4 5 0,-1 7-962,4 5 1,-2 7-1327,6 10 0,0-1-12,0 5 1,-2-4-1524,2 4 0,-2-5 1026,-1 1 0,-1-1 509,0-3 0,1 3 0,-1-9 0</inkml:trace>
  <inkml:trace contextRef="#ctx0" brushRef="#br0">17405 7020 7955,'-13'0'2195,"1"0"2689,5-6-1618,2 5-625,5-5-1076,0 6-604,5 0 0,6 6-266,6 2 0,5 5-276,-2 3 1,4 5-300,1 8 0,5 2 46,3 7 0,3-1-1405,1 0 1,0 6 676,0 2 1,3 2-2699,-2-2 1,-5-2 334,-13-6 2925,-2-5 0,-5-2 0,-1-5 0</inkml:trace>
  <inkml:trace contextRef="#ctx0" brushRef="#br0">17492 7590 7955,'-13'0'4915,"6"0"0,2-1-2073,5-3 1,16-10-1589,9-11 1,14-11-705,6-9 1,-18 18 0,1-1-584,3-3 0,0 0 0,-2 2 0,-1 1-625,1-1 1,0 0 0,22-18-757,-6 6 0,-8 9-3019,-8 8-1068,-8 4 5501,-9 13 0,0 2 0,-6 5 0</inkml:trace>
  <inkml:trace contextRef="#ctx0" brushRef="#br0">18273 7330 7935,'-12'0'-684,"-1"0"0,5 0 0,0 0 2122,-1 0 1,3-2-627,1-2 0,5-4 100,5-9 1,3 2-358,8-5 1,4-1-279,5-4 0,-1 6-346,1 2 1,0 8 142,0 0 1,0 7-166,-1-2 0,0 2 124,-4 2 1,-2 6-181,-5 2 1,-1 8-19,1 5 1,-2 3 36,-3 0 0,2 0 137,-6-4 1,5 4 184,0-3 1,2-4 151,1 0 1,0-9-67,1-4 0,3-2-22,1-2 0,6-7-48,2-5 1,4-6-298,4-7 0,3 0-463,-3 0 1,-3 6-592,-1 2 1,-4 4-520,-4 0 1,1 6-23,-6 3 847,1 3 835,-10 1 0,4 5 0,-4 2 0</inkml:trace>
  <inkml:trace contextRef="#ctx0" brushRef="#br0">19625 6945 7785,'-7'-5'1369,"1"3"1916,1-2 304,-2-3-2746,-5 1 0,0-3-287,-1 1 0,1 1-199,-1-1 1,1 2-635,0 6 1,-1-4 266,1 0 1,-2 1-554,-2 7 0,2 9 387,-3 7 1,3 5 160,2 4 0,4 3 36,-1 5 1,7 4 150,-2 1 0,2-1 1,2-4 0,7 1-75,5-1 0,2-7-298,7-5 0,1-7 283,7-10 0,-1-2-1483,5-6 1,-4-7 147,4-6 1252,-6-5 0,9-12 0,-4-2 0</inkml:trace>
  <inkml:trace contextRef="#ctx0" brushRef="#br0">19898 6921 7802,'-1'8'3028,"-3"0"0,1 0-363,-5 5 0,5 5-1397,-1 2 0,2 5-616,2 4 0,2 4-256,2 8 1,1-1-575,4 6 0,4-6-544,-4 1 1,5-4-782,-6-4 0,1 2-517,0-6 1,-4-4 2019,-5-5 0,6-10 0,1 1 0</inkml:trace>
  <inkml:trace contextRef="#ctx0" brushRef="#br0">20097 6921 7739,'-13'8'0,"1"0"0,4-4 3075,-1 4 1,7 1-1256,-3 3 1,4 5-623,1-1 1,6 6-749,2-1 1,4-2-207,5 2 0,-3 4-772,2 4 1,1 0 394,-5-5 0,2 1-926,-10 0 0,4 1 716,-4 3 1,1-3-1795,-5 3 0,0-7 229,0-1 1908,-6-6 0,-1 9 0,-5-5 0</inkml:trace>
  <inkml:trace contextRef="#ctx0" brushRef="#br0">20246 7094 14210,'5'-8'2472,"3"0"0,6-2-1618,7-7 1,1-2-641,11-6 0,0 1-2382,4-1 1,0 0 1328,1 0 0,-7 2 839,-2 2 0,-2 3 0,-3 6 0</inkml:trace>
  <inkml:trace contextRef="#ctx0" brushRef="#br0">20308 7193 9729,'0'7'4915,"0"-1"0,1-6-2646,3 0 0,4 0-1474,9 0 1,4-7-1613,8-6 1,1 0 545,3-8 0,3 4-2558,-3-3 1,1 3 2828,-1-3 0,-2-1 0,-6-4 0</inkml:trace>
  <inkml:trace contextRef="#ctx0" brushRef="#br0">20680 7417 7696,'-7'12'0,"-4"0"1789,3 1 0,2-5-940,2 0 0,4-5 1610,4 1 1,3-9-1228,5-8 0,6-6-710,3-10 0,4-4-1267,4-8 1,-2-8 159,6-4 1,0-8 504,-14 30 0,0 0 1,14-31 111,-16 29 0,-1 0 1,11-25-94,2 4 0,-8 14-147,-4 7-174,-9 17 0,-3 6 169,-5 14 1,0 9 404,0 7 0,0 9 60,0 4 1,-1 3-87,-3 1 1,2 2-350,-2 2 1,3-1 87,1 6 1,0-6-213,0 1 1,4-2-29,0-2 1,4-6 334,-3-2 0,4-2 0,-2-3 0</inkml:trace>
  <inkml:trace contextRef="#ctx0" brushRef="#br0">20965 7107 13202,'-7'0'7831,"3"0"-6603,8 0 1,9-7-1345,7-6 1,11-1 100,6-6 1,1-1-958,8-4 1,4-1 541,3-3 1,1 3 0,-4-4 0</inkml:trace>
  <inkml:trace contextRef="#ctx0" brushRef="#br0">21585 7057 7669,'-18'43'2490,"-1"-5"1,-4 9-1242,2-6 0,-1-1 558,5-7 0,1 3-934,3-3 1,2-6 694,3-3-641,3-13-1644,5 0 0,4-17 37,0-7 1,6-6-204,-2-10 1,3-4 483,1-9 1,1 0-609,-1-4 1,-4-2-739,1 3 0,-5-4 887,4 0 1,0-1 657,5 1 0,-5 3 52,0 1 0,2 3 1485,6-3 1,-2 10-436,3 2 1,-3 11 1170,-2 6-1686,0 7 0,1 11-47,-1 10 1,-4 7 77,1 10 1,-5 0-111,4 9 0,-1-4 614,1 7 0,3-3-437,-2-5 1,6 2 803,1-2 0,5 2-580,-4-2 1,6-4-266,2-8 1,2-5-1674,11-8 0,-3-8 756,11-8 0,-5-15-2336,5-10 2449,-1-3 1,-1-18 0,-1 3-1</inkml:trace>
  <inkml:trace contextRef="#ctx0" brushRef="#br0">18273 8111 7820,'-12'0'1558,"-2"2"270,-3 2 1,8 3-243,-4 5 0,5 2-825,0 2 0,2 9 371,6 8 0,2 7-541,2 1 0,3 5-216,5-5 1,6-4-118,3-3 1,2-12-409,2-2 0,0-10 96,0-6 0,-1-5-22,1-8 0,0-6-244,0-14 1,-5-8 179,1-8 1,-4-9-417,3-4 0,-4 3 284,0 1 1,-2 5-850,-2 3 0,1 5-159,-1 8-1776,-5 2 1108,-2 12 0,-5 9 1948,6 21 0,1 7 0</inkml:trace>
  <inkml:trace contextRef="#ctx0" brushRef="#br0">18459 8421 7820,'-30'43'2325,"5"2"0,6 6-960,6-1 1,6-5-650,3-11 1,3 0-465,1-5 1,5-3-45,4-9 1,0-1-2944,0-8-1790,2-2 4525,-4-1 0,-1-10 0,0-2 0</inkml:trace>
  <inkml:trace contextRef="#ctx0" brushRef="#br0">18310 8744 7820,'0'-9'0,"0"1"0,0 5 0,3-4 2648,5 3 0,9 4 670,16 0 0,7 2-1946,14 6 0,8 2-1165,-28-2 0,2 0 0,1-1 0,0 0-217,3 2 0,-1-2 1,-2-2-1,0-1-1541,1-2 0,-1 0 0,25-1 619,-12-1 0,-9-5 913,-12-4 0,0-13 0,-10-4 0</inkml:trace>
  <inkml:trace contextRef="#ctx0" brushRef="#br0">19452 8421 7784,'-13'0'-117,"1"0"1251,-1 6 1647,1-5 402,0 5-1640,5-6-691,1 0 0,8 0-368,2 0 1,0-6-98,8-2 0,-1-7-114,10-2 0,0-5-203,3 1 1,0-2-2,-3-2 1,6 4-67,-2 1 1,2 5-259,-2-2 1,-1 3 2,-4 2 1,0 5-262,-4 3 1,-2 4 218,3 4 0,-9 8 445,-4 9 1,-3 4-138,-1 4 0,4 1 495,1 3 1,-1-2-268,-4-7 0,5-3 293,4 0 1,2-6 98,1 1 1,6-2 133,3-1 0,3-7-636,5-1 1,3-11-25,5-6 1,0-8-809,1-9 1,0-8 477,4-8 1,-8 1-2910,3-2 1,-12 5 3130,0-5 0,-7 9 0,0-1 0,-4 2 0,-5 3 0</inkml:trace>
  <inkml:trace contextRef="#ctx0" brushRef="#br0">20667 7938 11731,'-7'-1'3674,"-4"1"0,11-4-2942,0 0 798,6-5-943,12 2 1,1-6 76,6 1-518,5-6 1,2 3-427,5-6 1,0 6-609,1-2 1,-3 4-88,-1 0 0,-1 6 710,-9 3 1,3-1-5209,-11 1 5473,-5-1 0,-5 5 0,-6 0 0</inkml:trace>
  <inkml:trace contextRef="#ctx0" brushRef="#br0">20878 7900 7682,'-19'18'865,"-3"2"107,5 4 1,1 0-541,3-4 1601,1 4-1288,0 1 0,1 1 1841,2 3-1795,-2 2 0,10-3 689,-3 5 1,-2-4-759,2 4 1,0-1-305,4 1 0,0-4-111,0-9 0,0 4-156,0-3 1,1-8 238,3 0-873,3-9 0,7 1 294,3-5 1,-4 0 77,4 0 0,2-2-15,2-7 1,4 1-115,4-8 0,-3-4-389,3 0 0,1-4 276,-1-1 0,6 1-2159,-2-1 1,-3-4 376,-1 0 2006,-3 0 1,-1 4-1,0 0 1</inkml:trace>
  <inkml:trace contextRef="#ctx0" brushRef="#br0">21362 7962 11124,'0'9'1803,"0"-1"0,-1-1 154,-3 1 1,2 7-1011,-2-2 0,3 3-644,1 1 1,0 1-86,0 2 1,0 4-1230,0-4 1,0 4 674,0 1 0,0-2-1424,0-2 0,4-3 157,0-6 0,1 0-2111,0 1 3714,1-6 0,7-2 0,-1-5 0</inkml:trace>
  <inkml:trace contextRef="#ctx0" brushRef="#br0">21598 8086 7676,'-4'14'1941,"-1"3"1,-3-4-479,4 4 1,-4-3 541,4-2 0,0 1-1053,4-1 0,1-4 316,3 0 0,3-5-616,5 1 0,8-4-56,4-4 1,1-8-465,4-9 1,2-2-375,-3-2 1,1-4-941,-4 0 0,-5-4 771,-4 4 0,-4 0-575,-3 4 1,-4 5 320,-5-1 1,-1 7 272,-3 2 1,-9 5 148,-7 7 1,-5 5-462,-4 4 0,3 7 199,-3 5 1,3 2 18,1 2 1,1 0-36,4 0 0,2 0-258,5-1 1,2-4-2504,3-4 3282,3 3 0,10-5 0,2 4 0</inkml:trace>
  <inkml:trace contextRef="#ctx0" brushRef="#br0">21895 7764 7646,'-12'0'0,"0"0"1470,-1 0 1,5 0 5283,0 0-3924,5 0-1461,-3 0 1,8 0-541,2 0-156,3 0-379,5-6 0,2 1-348,3-3 70,2-3 1,6 8 7,0-5 1,-1-1 127,1-3 1,1 1 39,3 3 1,-1-8-2,5 4 1,-1-3-269,1 2 1,3 1 32,-3 0 1,-3 1-424,-1 2 0,-4 4 52,-5 5 1,0 0-151,-4 0 0,-6 1 765,2 3 1,-8 9-122,1 7 1,-10 9 275,-3 4 0,-8 9-241,-5 3 0,-3 8 799,0 0 1,-1 8-286,0 1 1,2-1-289,2 1 0,3-3-340,6-9 0,5 0 0,3-8 0,2-8 0,2-9 0,2-11 0,2-10 0,-3-3 0,9-2-73,-6-3 0,0-3 146,-4-5 0,-5-2-73,-4-3 0,-3 3 220,-5-2 1,-2 2-221,-6 2 0,0 3 0,1 1 0,-1 1 0,0-1 0,0 3 0,0 5 0,5 0 0,-1 0 0,6 0-12,-2 0 1,3 1-2500,2 3 1026,0-3 1485,5 5 0,-4-1 0,4 2 0</inkml:trace>
  <inkml:trace contextRef="#ctx0" brushRef="#br0">20990 10257 8166,'0'-37'181,"0"5"0,0 3 234,0 3 0,0 1 75,0 0 1,4 0-420,0 0 1,4 6 50,-3 3 1,0-2 176,-1 1 0,-2 1-161,2 3 1,-3 1 414,-1-1 0,-1 5-111,-3 0 1,-3 0 395,-6-5 0,2 5-150,3 0 1,-3 4 40,3-5 1,-5 5-154,-3-4 0,2 0-164,-3-5 1,4 1 83,0-1 0,-3 1-120,-1 0 1,-4-2-5,5-3 0,-6 4-55,1-4 1,-4-1-74,-4 2 0,2-1-54,-6 5 0,2 1-77,-6 2 1,-1 0-239,-8 5 0,-3-1 120,-1 5 0,-1 2-427,-7 2 0,-4-1 336,-4 5 0,-2 6-420,2 6 1,31-8-1,0 1 395,-4 1 1,-1 1-1,-2 1 1,0 0 2,-1 2 1,-1 1-1,2 2 1,0 1-8,5 0 1,0 1 0,-3 2-1,0 0 46,-2 2 1,1 0 0,3-2 0,0 2 188,0 1 0,2 2 1,4-1-1,2 1-56,-2 2 0,2 2 0,2 1 0,2 2 10,-1 4 1,0 1 0,2-1 0,1 2-45,1 4 1,0 1 0,1-1 0,2 1-394,1 1 1,0 1-1,1 3 1,-1 0 354,0 3 1,1 0-1,3-1 1,2 1-405,0 2 1,2 0 0,0 2 0,1 0 371,-1 2 0,1 0 0,1 3 0,0 1 7,5-20 1,0 2 0,0-1-1,-2 21 1,-1 1 84,3-22 1,0 0-1,0 0 1,0 1 0,0-1-1,0 1-54,-1 0 1,1 0 0,0 1 0,1 1 0,1 2 0,0-1 171,1 1 0,-1 1 0,1-1 0,1-2 0,-1 0 0,1 0-257,0 0 0,0 0 1,0-1-1,0 0 1,0-1-1,0 1 240,0 1 1,-1-1-1,2 1 1,0 0-1,1 0 1,0 0-39,1 1 1,0 1-1,0-2 1,0-3-1,1 0 1,0 0 116,0 0 1,0 0-1,0-1 1,2 21 0,0 0-91,0-1 1,1 0-1,2 2 1,1 1 124,2-1 1,1 0 0,0-5-1,0-1-35,3 1 1,1-2 0,0-2 0,1-2-94,2-1 0,1 0 1,1-3-1,2 0-90,2-1 0,1-1 0,-1-3 0,1-1-34,1-1 0,2-1 0,-2-3 1,1-1-6,2-1 0,0-1 0,5-1 0,2-1 0,0 1 0,2-1 0,0-2 0,0-1 0,1-1 0,1 0 0,-2-4 0,1-2 99,0-1 0,1-2 0,1 0 1,2-1-236,0-4 1,1-1 0,0 0 0,2-3 34,3-4 1,1-1 0,0-1 0,1-2 164,-2-2 0,1-2 1,5-1-1,1-2-116,0-5 1,-1-3 0,-1 0 0,-1-4 13,-1-5 0,-1-3 0,1-4 1,-2-2 162,0-2 1,0-2 0,1-4 0,0-4 125,-3-2 0,-1-2 1,-2-1-1,-3-2-219,-4-2 1,-1-2 0,-1 0-1,-1-2-32,1-4 0,-1-2 0,-11 17 0,0 0 0,-1-1 0,0 0 0,0 0 0,-1-1 0,1 0 0,-1-1 0,-1 0-74,-1 0 1,-2 1 0,0-1 0,0-2 0,-2-1 0,1 0 73,-1-1 0,0-2 0,-1 1 0,2-4 0,-1-1 0,-1 0 0,0 0 0,-1-1 0,1 0 0,0-2 0,1-1 0,-1-1 0,-1 1 0,-1-1 0,0 0 0,0-3 0,1-1 0,0 0-148,-1-2 1,0-1 0,0 0-1,-4 13 1,0-1 0,-1 0-1,-1 0 148,0-1 0,0 1 0,-1-1 0,-1 0 0,1-2 0,-2 0 0,0 0 0,-1-1-119,0 1 1,0 1 0,-2-1-1,1 0 1,-1 1 0,-1 1-1,0 0 1,-1-1 118,1 0 0,-1 0 0,0 1 0,-1-1 0,-1-15 0,-1 1 0,0 0-272,-1 4 1,-1 0 0,-2 1 0,0 3 0,-3 0 0,0 2 134,-3 7 1,0 1 0,-2 1 0,1 1 0,-1 0 0,-1 1 37,-1 3 1,-1 1 0,0 1 0,-11-21 0,-2 1 264,2 5 0,-2 0 0,-2 3 0,-1 2-158,3 4 0,-2 3 1,1 1-1,-2 3 173,-4 2 0,-1 1 0,1 0 1,-2 1-288,-2 2 0,0 2 1,3 0-1,1 3-153,4 5 1,0 2-1,2 5 1,1 1 613,-23-11 0,6 14-1375,14 11 0,4 12-48,8 5 0,9 7 128,8 1 0,2 4-3027,2 4 3967,6 8 0,-1 3 0,3 5 0,-2 1 0</inkml:trace>
  <inkml:trace contextRef="#ctx0" brushRef="#br0">19179 16160 9291,'-9'-4'5186,"1"0"-3018,5 0-967,-2 4 1339,5 0-802,0 0 0,0 5-1136,0 4 1,0 3-754,0 5 1,0 0-245,0 4 0,0 3-428,0-4 0,0-2-732,0-1 0,1-4 805,3 0 0,3-6-94,6-3 0,0-14 296,4-6 0,-2-13 195,6-8 0,-2-1 95,2-3 1,1 4 519,-6 4 1,1 4-17,-5 8 0,-5 3 172,-3 6 1,2 6 344,-2 6 0,0 11-289,-4 10 0,4 7-674,0 1 1,5 4 118,-5-4 0,6 4-381,-2-4 1,-1-2 262,1-6 1,0-5-3333,5-7 3531,-1 2 0,6-10 0,1 4 0</inkml:trace>
  <inkml:trace contextRef="#ctx0" brushRef="#br0">19638 16284 8104,'0'13'1140,"0"-1"246,0 0 1,1 4 758,3-4 0,3 2-1082,6-10 1,3 4-598,1-4 1,1-1-189,-2-7 0,-2-3-818,2-5 0,-2-2 411,-1-3 0,-2-2-289,-3-6 1,-3 0-119,-5 1 0,-5-1-677,-3 0 1,-3 4-149,-2 1 1,-1 9 651,-2-2 0,2 9 58,-2 0 0,2 3-141,1 1 792,6 5 0,-4 8 0,5 6 0</inkml:trace>
  <inkml:trace contextRef="#ctx0" brushRef="#br0">19985 15677 7980,'-25'17'3709,"2"4"-1940,2 8 1,5 3 640,7 5 1,4 7-1546,5 6 1,1 2-753,3 10 0,3-7-1054,6 7 1,2-4 637,-3 0 1,3-8-1990,-6-9 0,-4-4 1255,-1-4 1,-4-4 1036,-4-8 0,-8-3 0,-8-6 0</inkml:trace>
  <inkml:trace contextRef="#ctx0" brushRef="#br0">19824 16197 7980,'9'-5'1105,"4"-3"1,-2 2 212,10 2 0,1 3 749,7 1 1,4 5-1997,8 3 1,0 3-19,9 2 0,-7-6-2016,6-3 0,-3-3 1015,-1-1 0,4-1 948,-4-3 0,-8-9 0,-1-6 0</inkml:trace>
  <inkml:trace contextRef="#ctx0" brushRef="#br0">19873 16644 8090,'-12'0'1342,"0"0"1,-1 0-569,1 0 1,4 4 3448,-1 0-2919,1 6 1,-3-3-273,3 5 1,1 1-630,3-1 1,2 0-169,-2 1 1,3-1-132,1 1 1,0-4 145,0 4 1,0-4-643,0 8 1,0-2 328,0 1 0,0 0-628,0 4 1,5-3 35,4 4 1,6-5-93,1 5 0,6-5 329,-1 5 1,-2-6 165,2 2 0,-5-4 231,5 0-128,-6-1 497,3-5 0,-11 0-252,-3-3 1,-4-2 1093,-4 2 0,-7 1-450,-5-1 0,-6 6-189,1-2 1,-7 2-565,-1-2 1,0 3 69,5-3 0,-1 3-850,0 2 0,0-1 471,0 1 0,6-6-3389,2-3 2654,9-3 0,3-2-1655,5-3 2712,5-3 0,8-17 0,6-2 0</inkml:trace>
  <inkml:trace contextRef="#ctx0" brushRef="#br0">20246 16942 7985,'-11'18'1460,"2"2"0,4 4-667,5 0 1,0 0 873,0-3 1,5-4-794,4-4 0,7-2-443,5-3 1,-2-2-293,2-6 1,-5-6-215,5-2 0,-6-7-254,2-2 0,-4-5 323,0 1 1,-5-2-1743,0-2 1,-5 5 769,1-1 0,-2 6-2235,-2-2 3213,-6 3 0,-1-4 0,-5-1 0</inkml:trace>
  <inkml:trace contextRef="#ctx0" brushRef="#br0">20581 17326 7892,'-7'18'0,"-3"-3"0,6 6 0,0-6 1653,4 2 1,0-2-760,0 1 1,0-2-128,0 3 0,0 0-300,0 0 0,0-5-191,0-3 0,1-5-218,3 4 59,-2-5 1,7-3 143,-5-8 1,2-9-46,-2-4 0,-1-9-167,5-7 1,0-6-26,5-7 0,-1 1-200,1-1 1,-1 2-150,0 3 1,1-1-241,-1 9 1,1 2-138,-1 11 0,0 0-102,1 4-40,5 7 1,-5 8-217,4 5 271,-3 5 0,-3 2 331,-3 5 1,2-3-358,-6-1 815,0-5 0,-4 2 0,0-5 0</inkml:trace>
  <inkml:trace contextRef="#ctx0" brushRef="#br0">21052 16966 7868,'0'13'0,"0"-1"1046,0 1 1,0 0-409,0 4 1,0 9 1344,0 11 0,0 9-1042,0 12 0,0-24 0,0 3-593,0 8 0,0 1 0,0 5 1,1 2-60,1 4 0,0 1 0,1 0 0,0 0-244,1-2 0,0 0 0,1-5 0,0-2 137,-3 0 0,0-3 1,0-4-1,0-2 31,-2 30 1,0-11 121,0-17 1,0-8 145,0-13-549,0-9 0,0-9 112,0-11 1,-1-17-1173,-3-17 1,1-15 395,-5-10 1,6 29 0,1-1 41,-1-2 1,0 0-1,1-4 1,0 0 326,1 0 1,0-1 0,0-4 0,0 0 168,0 0 0,0 0 0,1-1 0,0 0 400,0 1 0,2 1 1,2 1-1,2 0-168,3-2 1,1 0-1,0 8 1,1 0 597,0 0 0,1 2 0,12-24-189,0 19 0,-2 14 555,-2 19 1,1 7-640,-6 9 0,2 3 55,-1 5 0,-3 5-274,2-1 1,-2 2 25,-2-1 0,-1 0-469,-2 4 0,-4 3 628,-5-4 1,-1 4-887,-3 0 1,-7 0-149,-6-3 1,-3 2-305,3-2 0,-4-5-578,5-3 0,-2-7 777,1-6 0,4 0-2265,-4 0 3075,3 0 0,2-11 0,-1-2 0</inkml:trace>
  <inkml:trace contextRef="#ctx0" brushRef="#br0">21523 17264 7880,'-8'33'0,"0"0"0,-6 0 4077,13-1-2709,-5-13 0,7-4 1997,4-10-2390,-4-1 0,10-11-539,-3-6 1,2-6-223,-2-10 1,2-3-246,-6-5 0,4 0 82,-4 0 0,2 0 7,-2-1 1,-1 1 7,5 0 0,-4 0-155,4 0 1,2 5-500,7 3 1,-2 4-790,6 5 0,-1 2-1185,5 5 1,4 2 472,0 3 2089,0 2 0,-4 6 0,-1 0 0</inkml:trace>
  <inkml:trace contextRef="#ctx0" brushRef="#br0">21995 17066 7880,'0'19'0,"0"0"2030,0-2 1,0 2-468,0 6 1,0 4-44,0 0 1,5 1-1315,4-1 0,-3-7-23,3 3 1,-1-9-2227,4 1 1,1-9 2042,-1-4 0,1-2 0,-1-2 0</inkml:trace>
  <inkml:trace contextRef="#ctx0" brushRef="#br0">22106 16867 7848,'-12'-12'5192,"0"-1"-3138,5 6-523,1 2 0,8 5-1685,2 0 75,3 5 1,6-2-745,4 6 0,-2-5-1132,6 4 0,-5-5 1955,5 1 0,0-3 0,3-1 0</inkml:trace>
  <inkml:trace contextRef="#ctx0" brushRef="#br0">22317 17028 7806,'-12'32'0,"-5"4"1913,1-3 1,-1 3-489,5 1 0,1-11-78,3-5 1,3-6-823,10-3 1,1-3-254,7-1 1,3-5-966,1 1 0,5-8 508,-1-5 1,2-7-494,2-5 0,-4 2 501,-1-2 1,-3 1-283,3-5 0,-4 0 52,0 0 0,-2 0 154,-2 1 1,1 0 116,-1 4 1,-1-3 264,-3 7 0,-1 1 4,-3 7-82,-2 2 1,3 9 1208,-5 5 1,-5 11-590,-3 14 0,1 3-198,-2 1 1,3 5-358,-3-1 1,4-5-357,5-7 1,0-7-1476,0-1 1715,0-12 0,0 2 0,0-11 0</inkml:trace>
  <inkml:trace contextRef="#ctx0" brushRef="#br0">22751 17004 7871,'-12'0'340,"0"0"353,-1 0 1,1 4-214,-1 0 0,1 1 645,0 0 0,-2-4-532,-3 3 0,2-1 447,-6 1 0,5 1-493,-5 4 0,5 2-219,-5-3 1,4-1-117,-3 1 1,5-1-13,-2 1 1,7 2 224,2-6 0,5 0-82,-2 2-131,5-5 1,5 5-571,4-6 0,2 0 73,1 0 1,1 0 7,-1 0 0,0 1 212,1 3 0,3 7 212,1 6 0,-1 5-44,-3-2 1,3 4-12,1 1 0,-1 4-54,-3 0 0,-5 4 63,0-4 1,-4-1-245,5-3 1,-6 0-163,1 0 1,-3-6-555,-1-2 322,-5-3 0,-2-3-341,-6-3 1,1-3-2808,-1-5 3685,1-5 0,0-8 0,-1-6 0</inkml:trace>
  <inkml:trace contextRef="#ctx0" brushRef="#br0">22938 17140 7774,'-7'30'3629,"-6"3"1,1 7-1851,-5 2 1,4-1-1134,0-4 0,5 3 1425,0-3 1,5-2-1049,-1-10 1,8-7-1780,4-6 0,3-1 475,2-7 1,3-1-2462,1-7 1,-1-9 784,-3-7 1957,-1-9 0,0-3 0,1-5 0</inkml:trace>
  <inkml:trace contextRef="#ctx0" brushRef="#br0">23037 16979 7774,'0'-13'3641,"0"1"-2571,0 0 1,0 3-393,0 1 0,5 5-2329,4-1 1369,2-3 1,5 6-1369,1-3 1650,-1 2 0,2 8 0,1 1 0</inkml:trace>
  <inkml:trace contextRef="#ctx0" brushRef="#br0">23210 17487 7687,'-12'13'1544,"1"-5"173,3 0 1,2-6-687,6-2 0,2-13 591,2-12 1,4-5-1437,9-7 1,-2 4-99,5 0 0,-3 5-81,4-1 1,-2 7 79,2 2 1,1 10-647,-6 2 0,1 5-88,-5 3 0,-4 7-473,1 5 1,-7 6 441,3 7 1,-4 0-117,-1-1 0,0 0-324,0-3 1,-1-4 1117,-4-4 0,4-1 0,-4 1 0</inkml:trace>
  <inkml:trace contextRef="#ctx0" brushRef="#br0">23645 17190 7699,'-18'7'0,"4"2"3902,-3-5-1322,4 0-655,6-4 0,7-1-1042,8-3 1,9-3-400,3-5 1,8-1-168,1 1 0,1-1-406,-1 1 0,1 0 130,3-1 0,-2 2-242,-6 3 1,-1 2 607,1 6 1,-6 0 538,-2 0 1,-9 13-375,-4 8 0,-5 14 119,-7 15 1,-7 15-255,1-29 1,-1 2 0,-1 6-1,-1 0-553,-4 2 1,0-1-1,2 3 1,0-1 29,-2 1 0,0-1 1,0 1-1,1 0 56,1-4 0,1-2 1,0-5-1,1-2-1371,-8 19 0,6-16-673,3-13 0,2-11 2074,1-10 0,2-5 0,3-8 0,3-4 0</inkml:trace>
  <inkml:trace contextRef="#ctx0" brushRef="#br0">16276 15602 8060,'-13'13'2988,"1"-2"-2316,0-3 1,1-1 3835,2-3-2701,4-3 0,5 3-1060,0-8 1,3-3 637,5-5 0,6-11-631,10-6 1,5-13 55,0-7 1,7-2-821,1-7 1,2 0-33,-17 27 0,1 0 0,2 1 0,0 1-220,1 1 0,2 2 1,0 2-1,2 2-879,23-7 1,1 7 513,-4 14 0,-9 4-761,-8 8 1,-8 10 801,-12 11 0,-7 0 181,-1 3 1,-5 4 722,-5 1 1,-3 3 88,-8 1 1,0 2-842,-4 2 1,5-6-477,-2 2 1,2-8-391,-2 0 0,8-9 390,-4-3 910,4-9 0,-4-2 0,1-6 0</inkml:trace>
  <inkml:trace contextRef="#ctx0" brushRef="#br0">16834 15081 8069,'-36'7'3013,"3"6"1,3 6-1065,5 10 1,2 4-950,2 8 0,-4 1 978,0 7 0,0-2-1616,-3 7 1,-4 2-168,-1 2 1,12-27 0,-1-1-365,-2 1 1,-2 0 0,-1-2 0,-1 0-244,-2 0 1,-2 0 0,-2-3 0,-1 0-183,-2 1 1,0 0-1,0-2 1,-1-1 409,-1 0 1,0-2-1,4-3 1,1-2-2207,-28 7 1,11-6 19,10-9 2370,2-9 0,3-5 0,3-7 0,3-3 0</inkml:trace>
  <inkml:trace contextRef="#ctx0" brushRef="#br0">14117 16284 8067,'-19'-25'0,"-4"1"345,2-1 1,-4 6 323,-4 2 1,2 5 432,-6 3 0,-2 4 588,-6 5 0,6 0-850,-2 0 0,4 7 23,0 5 0,1 6-341,3 7 0,9 4 324,-1 0 0,7 4-376,6-4 0,2 5-223,6-1 0,2-2-138,2-2 0,5-3 98,12-1 0,1-1-240,11 1 1,0-6 97,5-2 0,-3-7-342,-2-2 0,2 0 151,-6 5 0,0-5-321,-4 0 1,-7-4 31,-6 4 1,-1 2-147,-7 7 1,-1-4 329,-7 4 0,-5 1 6,-7-2 0,-7 5-168,-6-4 0,-6-1 61,2-3 1,-3-5-195,-1 0 1,-3-5 137,3 1 1,-2-3-743,10-1 1,-2 0 236,6 0 0,3-4-545,9 0 1438,6-6 0,7-2 0,7-7 0</inkml:trace>
  <inkml:trace contextRef="#ctx0" brushRef="#br0">14217 16594 8238,'-6'18'0,"-1"2"2130,-5 4 1,3 5-1007,1 0 1,5 0 835,-1-4 1,3-2-999,1-2 1,5-3-247,4-6 0,6-5-297,1-3 1,6-2-405,-1-2 0,-2-2-214,2-2 1,-2-3 279,2-5 0,1-5-1895,-5 1 0,-2-5 884,-7 5 1,2-2-3927,-6 1 4856,0 3 0,-4-9 0,0 4 0</inkml:trace>
  <inkml:trace contextRef="#ctx0" brushRef="#br0">14527 16954 8214,'-13'6'0,"5"-1"0,0 3 0,1 3 790,-1-2 0,-3-4-54,2-1 1,2-2 44,-1-2 1,4 0-312,-4 0 0,5-11-207,-1-6 1,2-5-200,2-3 0,2-4 138,2 0 0,-1-5-66,5 1 0,0 4 112,5 4 0,-1 2-189,0 6 0,5 2-41,0 7 0,5-2-208,-2 6 0,4 0-715,1 4 1,-1 4 483,1 0 0,0 4-2693,0-4 3114,0 6 0,-6-3 0,-1 5 0</inkml:trace>
  <inkml:trace contextRef="#ctx0" brushRef="#br0">14787 17190 8018,'-5'37'134,"-1"0"-134,-2 0 0,-3 6 1508,3 2 1,1-2-679,-2-1 0,3 0 474,-3 0 1,0 2-536,5-7 0,-5-3-206,5-9 0,0-6-351,4-2-97,0-9 1,1-9-408,3-12 0,-1-11 288,6-14 1,-1-10-395,4-10 0,1-4-188,-1-4 0,0 0 448,-5 29 1,-1 0-1,0-1 1,0 0 298,0-3 0,1-1 1,-1-1-1,0 1 433,0 0 1,0 1 0,3-2 0,0 1-87,1-2 1,1 1 0,0 0-1,1 2-132,1 1 1,-1 1-1,9-21-345,0 18 1,-6 20 82,1 14 1,-2 16-291,-1 9 0,-5 16 217,0 8 0,-4 7 92,4 6 0,-5-7-168,1 3 1,-2-11-505,-2-1 1,0-2-110,0-8 1,0 0 309,0-7 1,-6-5-483,-2-7 1,-4-4 159,-5-5 1,2 0-436,-6 0 1,2-7 103,-2-5 991,-2-1 0,3-10 0,-4 4 0</inkml:trace>
  <inkml:trace contextRef="#ctx0" brushRef="#br0">15209 17016 8132,'-4'26'1903,"0"3"-1205,0-8 1,4 6 835,0-10 172,0-1-1156,0-9-257,0-1 1,4-8-21,0-2 1,4-12-100,-4-9 0,5-12-165,-5 0 0,1-5-652,-1 1 552,-2 2 0,3-9 468,-5 3 1,0 3-171,0 5 1,0 5-125,0 8-19,6-1 0,-4 7-913,7 5 1,-1 8 492,4 9 0,6 3-1016,3 5 0,2 1 143,2-1 1229,6 1 0,-5-1 0,4 0 0</inkml:trace>
  <inkml:trace contextRef="#ctx0" brushRef="#br0">15618 16917 9023,'-19'25'2063,"-2"4"-601,9-1 0,2 1-699,10-4 1,2 0 387,2 0 1,3-6-559,5-2 0,1-5-1798,-1-4 1,5-2 794,-1-6 0,2-2 410,-2-2 0,-2-8 0,4-7 0</inkml:trace>
  <inkml:trace contextRef="#ctx0" brushRef="#br0">15804 16607 8067,'-12'0'1588,"0"5"329,-1 4 1,2 2-371,3 1 0,2 0-791,6 1 1,0-1-585,0 1 0,5-1 17,-1 0 0,5-1-1512,0-2 1,6-4 320,1-5 1002,1 0 0,1 0 0,1 0 0</inkml:trace>
  <inkml:trace contextRef="#ctx0" brushRef="#br0">15804 16793 8049,'-11'12'387,"7"6"49,-8 3 0,8-3 169,0-2 0,4-2 531,4-2 0,4-5 822,9-3-1362,-4 3 0,9-5 89,-5 2 1,1-3-255,-2-1 0,0 0 61,4 0 0,-5 2-135,2 2 0,-7-2 5,-2 7 0,0 0-77,5 8 0,-7-2 76,-1 6 1,0 5-47,-1 7 0,0 0-44,-4 4 1,0-6-340,0 6 0,0-8 134,0 0 0,0 1-119,0-1 1,-5-6 34,-3-6 0,1-5-337,-2-3 1,0-3 204,-8-1 0,3-5-1363,-2 0 1,2-6 237,2-6 1,-5-6 25,1-3 0,5-6-2074,6-2 3323,-1 0 0,4 4 0,-3 0 0</inkml:trace>
  <inkml:trace contextRef="#ctx0" brushRef="#br0">16325 17041 8049,'-24'18'-5,"0"7"-6,4 8 5980,2 2-4033,5 8 0,5-10-187,0 0 533,5-5-1455,-3-9 1,6-1-3131,0-6 1558,6-5 1,1-1-738,5-6 1,1-3 1051,-1-5 1,-1-7 429,-3-14 0,9-8 0,-3-8 0</inkml:trace>
  <inkml:trace contextRef="#ctx0" brushRef="#br0">16400 16842 8007,'-7'0'1543,"-3"2"274,6 2 0,0 4-1758,4 9 0,0-4-2004,0 4 1945,6 2 0,0-5 0,7 4 0</inkml:trace>
  <inkml:trace contextRef="#ctx0" brushRef="#br0">16499 17239 7997,'-30'13'6525,"6"3"-3832,4 1 1307,7-1-3122,13-9 0,10-8-137,2-12 0,9-9-1990,0-7 900,2-11 1,2 11-580,0-8 1,-2 4-1114,-2 0 0,2 3-339,-2 5 1,-2 2 1255,2 2 1,-6 9 261,2 7 1,-4 4 92,0 1 769,-1 6 0,1 0 0,-1 7 0</inkml:trace>
  <inkml:trace contextRef="#ctx0" brushRef="#br0">16983 17128 7897,'-12'7'1341,"1"4"-1006,2-3 0,0-1 967,4 1 0,0-5 150,1 1 597,2 3-1566,-3-6 0,9 6-242,0-3 0,7-1 36,2 5 1,0-5 122,8 1 1,-4-1 49,3 1 0,1-3-110,4 3 0,4-2-274,0-2 1,1-6 126,-1-2 1,-3-4-769,3-5 0,-3-2-82,-1-6 0,-1-3-458,-4 4 0,1-3 719,-9 11 0,-2 6 114,-10 10 0,-7 25 1687,-5 21 1,3-12 0,-2 3-945,-2 9 0,-3 3 0,-1 9 1,-1 1-341,4-14 0,0 1 0,0 0 0,0 2 1,0 1-1,1 1 182,0 3 0,1 2 0,0-1 0,0-1 0,0 1 0,0 0 242,0-3 1,1 1-1,1-2 1,-4 19-1,2-2-647,0-12 1,3-2-1,3-8 1,1-2 101,-2-7 0,1-2 0,2 17-422,0-14-4626,3-16 5048,1-21 0,0-12 0,0-8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6438 3634 7928,'-7'0'1148,"2"0"1,1-1-655,0-4 1151,0 4-561,-2-10 887,5 4-1399,-10-5 0,8 3 617,-5 1-197,5 5-557,-3-2 1,8 10-274,2 4 1,8 2 84,9 1 0,8-4-639,4 1 0,3-7 326,1 3 1,6-4-1501,2-1 0,-2 0 769,-2 0 1,-8 0-1031,-4 0 1,-4-4 782,-4 0 0,-9-10-94,-8 1 1138,-2-2 0,-13-3 0,-3-1 0</inkml:trace>
  <inkml:trace contextRef="#ctx0" brushRef="#br0">6699 3249 10349,'0'-6'687,"5"-6"0,6 11-687,6-3 0,1 3 0,-2 1 0,0 5 0,4 3 0,0 3 0,0 2 0,-2 6 0,-5 6 0,-2 5 2048,-3 7 0,-3 2-944,-5 2 1,-7 8-1675,-5 4 1,-6 1-187,-7-4 1,1-6-440,-1-3 0,-4-5 86,0-7 1,4-7 1108,4-14 0,1-8 0,-5-7 0</inkml:trace>
  <inkml:trace contextRef="#ctx0" brushRef="#br0">6426 3535 8771,'-8'0'2051,"-1"0"0,-3 5-1429,-5 3 0,-6 5-21,-2 3 0,-12 5-166,-13 8 1,-12 4-253,26-13 0,-2 1 0,-2 4 1,-1 0-476,-4 3 1,-1 2 0,-2 1-1,-1 1 462,-5 3 0,1 1 0,4-2 0,1 0-24,-2 3 0,1 1 0,6-2 1,2 1 62,3-4 0,1 0 1,3 0-1,1-1-389,3-3 0,2 0 0,-16 20 260,11-7 1,11-4-1420,5-1 0,9-5 719,4-3 0,8-4-3093,4-4 3713,9-9 0,8 5 0,6-4 0</inkml:trace>
  <inkml:trace contextRef="#ctx0" brushRef="#br0">2866 4738 8229,'-20'0'-6,"1"-2"847,3-2 1,0 3 1192,-4-3 0,0 2-241,0 2 1,-2 0-922,5 0 0,-5 4-221,1 1 1,3 4-212,2-1 1,4 8-385,3 0 1,4 6 138,5-1 1,0 1-520,0-1 0,11 1 55,5-6 0,6-1-208,3-6 1,5-4-230,4-5 0,-4-5 272,-1-4 0,-3-7 228,-1-5 1,-6-2-14,-2-2 0,-9 0 774,-4 0 0,-3 1-334,-1-1 0,-1 4 287,-3 0 1,-4 8-56,-9 0 0,3 6 117,-2 7 0,8 7-772,3 6 1,4 4 225,1 8 0,1 6-1354,4 2 1,3-3 694,8-1 0,4-8-1718,4-5 1,8-3 296,5-5 2056,1-3 0,10-21 0,-4-5 0</inkml:trace>
  <inkml:trace contextRef="#ctx0" brushRef="#br0">3337 4217 8254,'-12'0'3617,"-5"0"-2208,1 0 0,-1 8 251,5 9 1,-1 9 284,1 15 1,-2 11-1320,-3 15 1,12-29-1,1 1-795,-3 4 1,1 1 0,4-3 0,0 0 310,0-5 1,0-1 0,2 25-2134,4-10 1,7-3 1327,6-10 0,1-8-4410,-2-13 5073,4-7 0,4-4 0,1-5 0</inkml:trace>
  <inkml:trace contextRef="#ctx0" brushRef="#br0">3511 4725 8661,'-20'13'1379,"-2"-1"985,6 1 1,-5 6-1154,5 6 1,0 4-56,8 4 1,3 1-557,5-5 1,2 0-172,7-4 0,0-2-155,12-2 0,-3-5-508,7-7 1,-3 0-38,7-5 0,-3-1-275,-1-7 0,0 0-159,-1-8 1,-3 0 245,0-8 0,-6-1-594,1-4 1,-7 2 454,-5 2 1,1 3 119,-1 6 1,1 0 186,-5-1 1,-6 6 391,-2 3 1,-3 4 284,-2 4 1,2 9 374,3 7 0,-3 4 714,3 1 1,2 5-708,2 3 0,3-1 376,1 1 1,1-4-526,3 4 0,5-10-260,7 2 0,-1-10-128,6-3 1,0-6-23,3-10 0,-3-4-58,0-9 0,-6-8-158,1-8 0,-3-1-1815,-5 1 1,2-2 961,-6 6 0,0 0-1569,-4 5 0,0 4 30,0 4-1647,0 7 4046,0 4 0,6 5 0,0 0 0</inkml:trace>
  <inkml:trace contextRef="#ctx0" brushRef="#br0">4131 4936 8048,'-19'4'1288,"2"0"0,-1 5-313,2-5 1,-2 10-94,1-2 1,3 7 693,-2-2 0,6 9-764,2-1 0,5 4-402,-1 0 1,4-3-151,4 3 1,3-4-413,6-5 0,4-2 191,4-5 1,3-7-377,0-1 0,-4-5 171,-4-5 1,-2-1-104,-2-7 1,1-1-97,-1-2 0,-5 2 38,-3-2 0,2-2-160,-2 1 0,0-1 136,-4 2 0,-1 2 592,-3-3 0,1 5-145,-6 4 0,5-2 828,-4 6 0,4 0-456,-4 4 0,4 1-189,-5 3 1,7 9-444,-3 7 0,4 4 172,1 1 0,1-1-778,4 1 0,1 0 441,7 0 1,1-6-1962,2-2 0,-1-9 2290,6-4 0,0-14 0,3-3 0</inkml:trace>
  <inkml:trace contextRef="#ctx0" brushRef="#br0">4280 5159 8039,'-18'18'0,"4"2"1680,-2 4 0,3 0-92,5-4 1,2 4 362,6-3 1,2-2-227,2 2 1,7-6-935,6 1 0,5-3-479,-2-5 0,4-3-84,0-5 1,1 0-232,0 0 1,0 0-22,0 0 1,0 0-537,-1 0 1,-4 0 127,-4 0 0,-3 2-348,-5 2 0,-3 4 318,-5 9 1,-1 3 45,-3 9 1,-9 3 352,-7 5 1,-5 6-66,-4 2 0,1 4-151,-5 0 0,0 1 90,-4 0 0,4-5-123,0 0 0,5-11-778,-1-6 1,9-8 451,3-12 1,8-2-1234,0-6 0,7-7 1871,-3-6 0,10 1 0,1-6 0</inkml:trace>
  <inkml:trace contextRef="#ctx0" brushRef="#br0">4888 5221 7913,'-13'0'4508,"1"0"-3004,5 0 0,-4 2-50,3 2 723,2 3-625,-5 5-260,10 1-890,-10-1 0,8 0-356,-5 1 1,5-5 113,-1 0-438,-3 1 1,0 3 233,-5 0 1,3-3-506,1-1 0,4 0 87,-4 5 1,1 0-188,-1 4 1,1 1 343,3 3 0,2 6 249,-2-2 0,3 8 212,1 0 0,5-3-137,3-1 0,3-3 507,2-1 0,-1 0-247,1 0 1,-5-10-70,0-3 0,-4-3-546,5-1-462,-7 3 1,-3-10-423,-11 4 1,-6-4-3201,-7-1 4420,-5 0 0,-8-6 0,-6-1 0</inkml:trace>
  <inkml:trace contextRef="#ctx0" brushRef="#br0">3201 5407 8123,'-13'9'2799,"1"-1"0,4 7-1134,-1 10 1,6 12-677,-1 13 0,-1 2-306,1 10 1,0 3-816,4-28 0,0 0 0,-3-1 0,0-1 246,-1 0 0,0 0 1,-7 28-488,-2-1 0,5-7 309,0-9-1,5-8-1712,-1-4 1313,3-18 1,1-1-1332,0-19 0,1-10 560,3-11 1,4-6 435,9-11 0,-3 2 328,2-5 1,2 5 170,-1-1 0,-1 8 1151,-3 4 0,-1 8-336,0 4 1,1 5 871,-1 4 0,-4 4-650,1 8 1,-5 11 899,4 14 1,-4 4-735,5 12 1,-5 1-473,4 4 0,-5-1-434,1 1 0,-3-2 76,-1-3 0,4-7-1341,1-9 1,-1-9 838,-4-3 1,1-9 428,3-4 0,3-13 0,5-5 0</inkml:trace>
  <inkml:trace contextRef="#ctx0" brushRef="#br0">3672 6127 7929,'7'0'4457,"4"0"-2319,-3 0 1,3-2 566,2-2 0,5-4-2038,2-9 1,8 0-401,1-4 1,-4-1-784,-5 5 0,-6 1 431,-2 3 1,-5 1-322,-7 0 1,-7 5 330,-5 3 1,-10 5-1672,-7 7 0,-4 6 394,4 11 1,0 1 288,4 3 0,6 1-341,2 3 0,5 7 224,4-3 1180,2 3 0,6-2 0,0-1 0</inkml:trace>
  <inkml:trace contextRef="#ctx0" brushRef="#br0">3796 6536 10909,'4'-12'1920,"0"-1"1,10-5-458,-1-2 1,13-5 857,3-4 1,6-4-1129,7-9 1,2 5-913,6 0 0,-1 11-2510,1 9 1,-6 9 1337,-3 4 1,-9 4-1705,-7 4 1,-6 4 2594,-7 9 0,1 2 0,-1 6 0</inkml:trace>
  <inkml:trace contextRef="#ctx0" brushRef="#br0">4454 6325 7906,'-20'0'2499,"4"-1"2608,7-3-4197,9 2 0,14-14 911,11-1 1,1-5-943,7-3 0,-1 1-871,1-1 0,-3 1 53,-5 4 1,-5-2-542,-4 5 1,-8 5 230,-4 3 1,-9 8 71,-7 1 0,-12 8 5,-9 13 1,-7 7-435,-1 13 0,-1 7 83,5 6 1,5 6 211,3 2 1,10 1-417,7 3 0,8-3 273,12-1 0,17-3 454,16-5 0,-17-27 0,2-3 0,32 13 0,-27-20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2903 2270 8119,'-18'0'3021,"4"0"1,2 1-1475,8 3 0,2 3 28,2 5 1,4 6-585,1 3 0,0 4-105,-1 4 1,3 9 556,5 12 1,1 6-944,-1 11 0,-5-31 0,-1 2-647,0 3 1,0 1 0,-2 2-1,0 0 147,1-1 0,-1 1 0,-3 0 0,0 0-114,2-4 0,-1-2 1,-2 1-1,1 0-285,-1 31 1,0-7-552,0-13 0,1-14-1035,3-20 1,-1-9 877,5-7 0,-1-7 95,2-9 0,0-15 424,-5-10 1,1-11-690,-5-6 0,4-1 461,0 1 1,5 4 1355,0 8 0,3 8 598,5 5 1,-4 7 230,4 1 0,2 11 337,2 10 0,4 9-797,4 8 1,-3 8-177,3 12 1,-3 0-273,-1 8 0,-4 3-349,-1 2 0,-5-4 60,2 0 0,-9-4-554,-4-1 0,-8 1 46,-4-1 0,-9-10-190,-3-2 0,-9-10-573,-4-2 0,-5-2 354,-3-7 1,1-5-1114,-5-8 0,9-9 919,-1-6 0,8-3-787,0-6 1,14 2 1725,6-2 0,18-3 0,4 4 0</inkml:trace>
  <inkml:trace contextRef="#ctx0" brushRef="#br0">3722 2989 8051,'-14'19'952,"-3"6"0,2 1 1298,-6 7 1,2 0 712,-2 5 1,-2-1-1622,2 0 0,3-5 270,2-3 1,8-9-816,4-3 1,9-5-1615,7-3 0,6-4 539,7-5 0,4-1 157,0-3 1,0-8 52,-4-4 0,-2-5-146,-2 5 0,1-6-148,-5 1 1,-1-1-50,-4 1 1,-5-1 193,-3 6 0,-2-1 44,-2 5 1,0-1-260,0 1 1,-2 4 177,-2-1 1,2 7-850,-7-2-432,7-3 371,-4 5 1,6 2 86,0 9 0,6 3 528,2 5 0,8-4 549,5 4 0,2-3 0,2-2 0</inkml:trace>
  <inkml:trace contextRef="#ctx0" brushRef="#br0">4156 3001 7876,'-25'20'1729,"0"4"-1340,0 1 0,-4 0 3762,0 4 1,2 1-1523,6-1 0,9-1-511,8-8 1,2-2-2685,2-5 0,10-2 322,2-3 0,9 2-771,0-6 1,2 0 725,2-4 0,0 0-404,0 0 1,-1-5 400,1-4 1,0-2-2434,0-1 1,-2-2 442,-2-3 2282,-3-2 0,0-6 0,1 1 0</inkml:trace>
  <inkml:trace contextRef="#ctx0" brushRef="#br0">4466 2480 7876,'-36'14'3725,"3"3"0,3 3 1190,5 9 0,6 4-3158,2 9 1,9 2-1758,4 6 0,4 3 0,4 1 0,7 0-246,5-5 0,6-5 246,-1-2 0,3-4 0,0 0 0,-4-3 0,-4-2 0,-8-2 0,3-6 0,-4-1 0</inkml:trace>
  <inkml:trace contextRef="#ctx0" brushRef="#br0">4838 2803 7932,'-32'14'0,"3"2"0,3 2 4915,1 3 0,-3 1-191,-1-6 1,4 1-3995,4-5 0,6-1-730,-2-2-1330,-2-4-1372,11-5-1028,-3 0 2928,11 0 1,5 6 413,4 2 0,3 4 781,5 5 0,2-2-278,6 6 0,5-6-1022,3 1 1,3-3-82,1-5 988,6 3 0,-5-10 0,5 5 0</inkml:trace>
  <inkml:trace contextRef="#ctx0" brushRef="#br0">7170 3311 7875,'20'-19'0,"9"-10"0,-3 3 0</inkml:trace>
  <inkml:trace contextRef="#ctx0" brushRef="#br0">7133 2791 7943,'-19'0'0,"-3"0"1286,5 0 1,-1 4-156,2 0 0,1 4 111,-6-4 0,0 6 721,-4-2 1,6 5-996,3 3 1,2 9 365,1 8 1,2 8-656,3 5 0,9 6 14,12 2 0,8-6-255,12-7 1,0-9-449,8-7 1,-1-11-181,1-10 1,-2-10-164,2-6 0,-9-7-309,-7-10 0,-3-4 432,-10-9 1,2-2-861,-10-5 0,0-1 378,-4 0 1,-1 2 921,-3 3 0,-3 7-209,-5 10 0,3 12 161,1 8 0,1 12-109,-1 9 0,2 17 43,6 15 0,2 9 337,2 8 0,3-1-289,5-3 1,6 1-1712,3-5 1,4-7 759,3-10 1,-1-12-3802,2-13 4608,-3-5 0,3-7 0,0 0 0,0 0 0</inkml:trace>
  <inkml:trace contextRef="#ctx0" brushRef="#br0">7815 1935 7883,'-46'49'2457,"24"-21"1,2 2-1,1 5 1,4 3-742,3 5 0,3 1 0,-1 4 0,1 1-1447,0 2 1,1 1 0,1 1 0,0 0-7,-1-3 0,0-1 0,3-3 0,3-2-263,1-6 0,2-2 0,4 32 100,8-10 1,-1 0-1343,1-9 1242,-1-2 0,-2-11 0,2-3 0,3-3 0</inkml:trace>
  <inkml:trace contextRef="#ctx0" brushRef="#br0">7542 2828 7956,'0'-7'9830,"9"-4"-4915,7 3 0,15-10-4388,14-7 1,10-4-528,7-4 0,-28 15 0,0 1-1408,3 3 0,0-1 1408,0-2 0,1 0 0,-1 1 0,0 0 0,0-2 0,1-1 0</inkml:trace>
  <inkml:trace contextRef="#ctx0" brushRef="#br0">10185 1947 11123,'-8'2'2460,"-1"2"0,5 9-1526,-4 12 1,1 14 1422,-1 15 0,2-17 1,1 4-1517,0 7 0,1 3 0,1 8 0,0 1-1227,-2 4 0,1 0 0,3 1 1,-1 0 385,0-3 0,0 0 0,1-7 0,1-3 0,0-10 0,0-1 0,0-4 0,1-1 216,3 22 0,3-10-662,6-11 1,5-15-7047,2-9 7492,4-9 0,-5 7 0,-1-4 0</inkml:trace>
  <inkml:trace contextRef="#ctx0" brushRef="#br0">10731 2257 6588,'-7'-8'9830,"3"0"0,-3-1-7407,5-3-2423,-3 0 0,10-1 0,2 6 0,6 3 0,-1 3-1045,0 1 1,1 1-5667,-1 3 6711,1 3 0,-1 6 0,0-1 0</inkml:trace>
  <inkml:trace contextRef="#ctx0" brushRef="#br0">10780 2766 7959,'-1'7'0,"-3"-3"9626,-3 3-4668,-6-6-2665,7 5-3052,0-6 0,7 0 495,4 0 0,1-5-4625,7 1 4889,-1-5 0,1-4 0,-1-6 0</inkml:trace>
  <inkml:trace contextRef="#ctx0" brushRef="#br0">11339 1960 7914,'-28'-7'1564,"3"3"0,3 8 2077,10 4 0,-3 8-511,2 5 1,-1 4-1772,10 4 0,0 4-1190,4 8 1,0 2-74,0 3 0,0 2 9,0-3 1,0-1-19,0 2 0,0-2-225,0 1 1,0-2 378,0-6 0,0-6-119,0-7 1,6-2-123,2-9 0,8 1 0,5-10 0,5 0 0,7-4 0,6 0 0,11 0 0,5-7 0,3-5 0,4-1-305,4-3 0,-7 1-866,3-2 0,-14 3-1458,-2-2 1,-8 5 2628,-5-2 0,1 6 0,-7-6 0,-2 2 0,-6 2 0</inkml:trace>
  <inkml:trace contextRef="#ctx0" brushRef="#br0">11971 2108 7898,'-12'-5'8636,"-1"5"-6536,1 0 0,4 12 1439,-1 13 0,1 12-3110,-4 13 1,-1 8-430,7-24 0,0 2 0,0 2 0,0 1-329,-1 6 1,1 1 0,0-2 0,0 0 328,-1 2 0,1-1 0,2-4 0,1 0 0,1-4 0,0 0 0,1 32 25,1-7 1,0-12-2748,0-9 235,5-8 2487,2-14 0,11 5 0,2-5 0</inkml:trace>
  <inkml:trace contextRef="#ctx0" brushRef="#br0">12716 2071 7769,'-18'0'0,"-2"0"5156,-5 0-3456,6 6 0,0 1 584,2 5 1,2 6-1259,-5 3 0,3 8 806,-4 4 1,6 9-937,-1 8 1,6 2-976,2 10 1,5 2 78,0-29 0,2 0 0,6 32-307,8-4 0,10-3 307,10-2 0,4-6 0,5-10 0,2-13-129,6-17 1,-1-8 128,1-12 0,-2-11 0,-3-14 0,1-10 0,-9-7 0,-2-6-124,-22 23 1,-2 0-1,1-1 1,-1 0 123,-3-1 0,0 0 0,3-31 0,-11 8 0,-11 3 0,-5 5 0,-13 3-1046,-9 6 1,-6 6-1179,-10 15 1,3 3 1274,-2 9 0,-1 8-1914,4 8 1,9 10 2862,12 7 0,6 7 0,6 9 0,6 3 0</inkml:trace>
  <inkml:trace contextRef="#ctx0" brushRef="#br0">13968 2604 7984,'-22'23'3376,"-2"1"1,-4 15-1029,3 15 0,13-18 0,1 3-2843,0 4 1,1 1 980,0 3 0,2 1 1,4 4-1,1 0 53,1-1 0,0 1 0,1-1 0,1 0-851,0-3 1,0-1 311,0-8 0,0-2 0,3 18 651,5-22-651,0-11 0,16-9 0,-9-8-660,5-5 0,1-12 290,4-9 1,0-15-1659,-1-13 1,-3-16 1632,-10 28 1,-1-1 0,-5-3-1,-1-2-705,1 0 0,-1 0 1,-2-4-1,-2 0 565,1-5 1,-2 0 0,1 0-1,0 0 205,0-2 1,0 0-1,2 4 1,1 1 469,-2 3 1,2 1-1,2 3 1,1 1 759,-1 2 0,2 0 0,11-29 2080,7 10 1,4 17-2084,0 20 0,0 12 693,-4 17 0,4 11-784,-1 14 1,-4 5 40,-8 3 0,-2-1-588,-1 5 0,-2-5-259,-3 2 0,-3-4 0,-5-1 0,-5 1-225,-3-1 0,-5-10-461,-3-2 1,1-12 120,-6-1 1,-1-8-1679,-7 0 0,4-8 1056,0-4 0,2-9 1187,6-3 0,1-4 0,3 0 0</inkml:trace>
  <inkml:trace contextRef="#ctx0" brushRef="#br0">14688 2642 7908,'-18'42'0,"-3"4"0,-2 4 4119,-2 3 0,6-3-956,2-1 1,5-6-1964,4-10 1,3-12-570,10-9 1,2-8-239,5 1 0,2-11-1181,2-6 0,-1-8 560,6-9 0,-2-4-822,2-8 0,-3 2 354,-6-2 0,1 3-421,-1 0 0,-1 2 290,-3 3 0,2-1 340,-6 5 1,6-1 440,-2 1 0,3 3-30,2-3 1,3 2 384,1 3 1,5 0-251,-2 4 1,-2 7 251,-1 9 1,-3 15 551,-2 10 1,-5 13 854,-3 12 1,-3 6 7,-1 2 1,-4 5-878,0-1 1,-4-4-501,4-5 1,0-6-350,4-10 0,0-8-195,0-9 1,5-9-25,3-7 0,9-14-1107,4-14 1,2-10-52,2-11 1,0-6-1155,0-3 0,-1 3 2904,1 1 1,-1 3-250,-4 1 0,2 5 4605,-5 8-3785,-1 8 1,-5 23 431,-2 6 1,0 14-1170,-5 15 0,2 4-207,-2 12 0,2 0 0,2 0 0,3 2 0,-3-6 0,-1 1 0,1-5 0,-1-6 0,2-2 0,0-4-7474,-5-4 7474,0-3 0,2 0 0,1 1 0</inkml:trace>
  <inkml:trace contextRef="#ctx0" brushRef="#br0">17839 2319 7938,'-19'25'0,"1"0"2765,5 0 0,6-1-1375,3 1 0,14-1 1354,6-4 0,8-3-837,5-9 1,8-4-348,9-8 0,2-10-1560,1-10 0,0-11-153,-4-6 0,-8 1 153,-8 7 0,-9 0 0,-8 8 0,-1-1-1116,-7 9 0,-11 1 654,-9 3 0,-12 2-590,-5 3 1,-12 2 378,-5 6 1,-7 3 642,4 5 0,-1 6 296,4 11 0,2 7-177,3 5 0,7 6-1026,9 6 0,14 6 425,7 3 1,14-3-837,10-1 1,14-14 132,16-7 1215,8-11 0,4-3 0,8-2 0,-32-7 0,1-1 0</inkml:trace>
  <inkml:trace contextRef="#ctx0" brushRef="#br0">18732 2245 9088,'-19'12'2488,"-5"1"838,4-1 1,-4 0-1756,-1 1 0,1 3 336,-1 1 1,0 4-965,0-5 0,0 2-1333,1-1 0,4-2 269,4 5 0,2 1-229,2 4 1,5 4 154,3 0 1,5 1-31,7-1 1,6-3-148,11 3 0,4-14 29,0-6 1,4-7-236,-4-2 0,4-11 132,-4-5 0,0-12 46,-5-5 0,-4-3 230,-4-1 0,-2-6 389,-1-2 0,-2 2 36,-3 2 1,-3 8 68,-5 4 0,0 8 482,0 5 1,-5 11-362,-3 14 1,-3 13 276,-2 23 0,5 6-214,0 11 1,5 0-918,-1 0 1,8-5 424,4-3 1,4-9-2525,5-4 1,4-14 142,8-11 1,-2-9 2364,6-11 0,-1 0 0,1-9 0,-3-2 0</inkml:trace>
  <inkml:trace contextRef="#ctx0" brushRef="#br0">19253 2208 7950,'-8'4'4085,"0"0"1,-1 1-2568,-3 0 0,-2 1 330,-2 7 1,-2-1-403,-3 1 1,-1-1 1477,5 0-2924,1 1 0,-2-6 0,4 2 0,-2-4 0,7 4 0,-2-7 0,10 3-1604,-5-5 1,6 1 1012,0 4 1,2-3-244,2 7 1,3-1 67,5 4 0,5 1 322,-1-1 1,5 0 140,-4 1 0,3 1 443,-3 2 0,3-2-54,-3 2 1,-2-2 31,-7-1 1,2-1 285,-6 0 0,0 5-182,-4 0 1,-11 3-674,-5-3 1,-8 5 225,-5-2 1,-2 4-463,-7 1 0,1-2-418,0-2 1,1 1-761,3-6 1,4 0 1864,8-8 0,9-8 0,7-7 0</inkml:trace>
  <inkml:trace contextRef="#ctx0" brushRef="#br0">19700 1463 7899,'-18'6'7724,"-1"9"-5843,-6 14 1,-1 21-229,11-16 1,1 2-1,0 3 1,1 2-1567,-1 4 1,-1 1 0,2 1-1,0 1-87,0 3 0,1 1 0,2 0 0,1 1 0,0 1 0,2 0 0,2-5 0,1-1 0,1-4 0,2-1 0,2-4 0,2-2 234,6 29 0,2-8-234,1-4 0,0-16-5012,1-9 5012,-1-8 0,1-14 0,-1-2 0</inkml:trace>
  <inkml:trace contextRef="#ctx0" brushRef="#br0">19452 2356 7876,'-7'2'4915,"3"2"0,9-3 0,8 3 0,6-2-4348,10-2 1,4 0-583,8 0 0,3-6-1778,6-2 0,6-7-1414,6-2 3207,0-5 0,6 3 0,-6-6 0</inkml:trace>
  <inkml:trace contextRef="#ctx0" brushRef="#br0">20171 2468 10423,'14'-7'9830,"2"-5"-7496,9-6 1,7-8-1348,5-3 0,3-7-324,-3-5 0,2-1-1492,-10 5 0,-3 1 572,-9 3 0,-2 8-644,-11 9 0,-12 3 633,-13 5 0,-5 4-399,-11 8 0,1 4 264,-10 9 0,8 8 364,0 8 1,3-2-34,6 3 1,1 3 182,7 4 0,8 2-1343,4-2 1,8-2 514,1 2 0,11 2-3756,10-2 4473,8-5 0,8 0 0,7-4 0</inkml:trace>
  <inkml:trace contextRef="#ctx0" brushRef="#br0">20556 2877 7751,'-44'6'0,"4"1"8061,11 5-5454,11-5 0,12-3-82,6-8 1,9-10-1493,7-11 1,5-10-771,12-11 1,7-8-442,-16 25 1,1 1-1,1-1 1,-1 1 177,4-1 0,0 0 0,20-22 0,0 2 0,-3 6 0,-1 10 0,-1 7-18,-2 5 1,-8 11-438,3 2 1,-4 7-3496,0 5 1,2 3 2049,-6 5 1,-2 5 1899,-6-1 0,0 8 0,-9-5 0,-5-1 0,-4 0 0</inkml:trace>
  <inkml:trace contextRef="#ctx0" brushRef="#br0">21300 2964 7754,'-12'25'0,"-5"-6"2880,1-2 1,3-3 4,5-2-1134,5-5 1,-1-2-923,8-5 1,4-8-447,9-8 0,8-9-624,8-12 0,3-6-659,1-3 1,0-3 301,0-5 0,-16 26 1,1 0 538,1-3 0,0 0 1,0-1-1,2 1 300,-1 0 1,1 0-1,0 1 1,0 0-316,0 1 1,0 0 0,21-23 2740,-4 10 1,-4 13-1143,-13 17 0,-3 12-1057,-9 12 0,-2 9-468,-3 12 0,-2 11 0,-6 14 0,-6 4-221,-2 4 1,-7 0 220,-2 0 0,0-1 0,5-11 0,1 0 0,3-5 0,-2-7-627,6-9 627,0-8 0,8-10 0,0-3 0,0-2 0</inkml:trace>
  <inkml:trace contextRef="#ctx0" brushRef="#br0">26858 7838 7852,'-18'-25'152,"0"-2"1,-3 1 384,5 2 1,6 9 1698,2 3 1,4 3 54,-5 5 842,6 3-2364,-2-5 0,5 8-109,0 2 1,0 6-129,0 10 1,-4 9 77,0 17 0,-5 12-429,7-22 1,0 2 0,-2 5 0,-1 2-522,0 6 1,1 2 0,-1 6-1,-1 3 452,2-15 0,0 1 1,0 1-1,-1 6 1,-1 1-1,0 2-400,1 5 0,0 2 1,-1 1-1,-1 3 0,0 1 1,0 0 274,3-16 0,0 0 1,0 0-1,0-1 0,-1 0 1,-1 0-1,1 0 0,0-1 31,-1 14 0,1-2 0,-1 1 0,1-4 1,0 0-1,0 0-49,2-4 0,1-1 0,-1 0 0,0-3 0,-1 0 0,1-2-162,1 19 1,0-3 0,0-7-1,0-3 294,2-9 1,0-1 0,2-3 0,2-1-367,-1-4 0,2 0 461,2 2 0,2-3 19,11 14 1,11 2 102,7-17 0,6-6 168,9-7 1,14-6-487,-31-13 0,2-1 0,4-1 0,0-1 0,1-2 0,1 0 0,5 0 0,1 0 237,5 0 0,2 0 0,3 0 1,1 0-238,3 0 0,0 0 0,1 2 0,0 0-96,-1 0 1,0 0 0,3 1 0,1-2 95,2 0 0,1-2 0,-22 0 0,1-1 0,0 0 0,-2 0 0,0-1 0,0 0 0,0-2 0,-1-1 0,-1 0 0,20-3 0,0-3 0,0-1 0,1-2 0,1-1 0,0-2 0,-22 5 0,0 0 0,0-2 0,21-7 0,-2-1 0,0-1 0,-2-2 0,-4-1 0,-2 0 0,2 2 0,-1-1 0,2 0 0,0-1 0,1 0 0,-2 0-61,-3 2 0,0 0 0,0 1 0,0 1 61,-7 4 0,1 1 0,0 2 0,0 0-33,-4 1 1,-1 2-1,-2 2 1,-2 1 32,-3 1 0,-1 1 0,26-1 382,-9 0 0,-10 7-382,-7-2 0,-6 2 1500,-11 2-1500,-7 0 0,-8-5 701,-5-4 0,0-3-701,0-5 0,-5-9 0,-3-11 0,1-18 0,2 21 0,1-2 0,0-6 0,0-2-208,-2-5 0,0-1 0,2-6 0,1-1 208,0-6 0,2-2 0,0 18 0,1-2 0,-1 0-308,1-5 1,0-2 0,0 1 0,0 1 0,0 0 0,0-1 96,0-1 1,0-1 0,0 1 0,1 2 0,-1 2 0,1-1 18,0 2 0,1 0 0,-1 0 0,-1 3 1,1-1-1,-1 2 11,2-24 1,0 1 0,-1 6 0,0 1 393,-1 3 1,0 0-1,0 4 1,0 1-29,0 2 1,0 2-1,-1 4 1,0 2-186,-1 5 0,0 1 0,-1-25 307,-5 6 1,5 0-308,-1 0 0,1-8 0,1 31 0,0 0 0,1-4 0,0 0 0,-3 0 0,-1 0 0,-1-3 0,-1 1 101,-3 2 1,-1 0-1,-3-3 1,-1 1-758,-1 1 1,-1 1-1,-3 5 1,-3 2 187,-1 4 0,-2 3 0,-30-9 316,-10 18 0,26 14 1,-3 4 76,-6 4 1,-1 4-1,-7 10 1,-2 5-70,16-4 1,-2 2 0,1 3 0,-5 3 0,0 2 0,-1 1 237,-2 5 0,0 2 0,-1 1 0,11-8 1,-1 0-1,-1 1 0,1 1-282,-3 2 0,-1 2 0,0-1 0,1 1 0,1-3 0,-1 1 0,1-1 0,0 1 231,0-1 1,-1 1 0,1-1 0,-1-1 0,2-1 0,1-1 0,-1-1-1,0 0-18,-12 9 1,-1-1-1,1-2 1,2-4 0,1-2-1,0 0-60,3-2 1,0-1 0,1-3 0,5-3 0,0-3-1,1-2-218,-15 4 0,0-4 1,4-5-1,1-4-531,3-5 1,0-2 0,1 0 0,-1-2 315,0 0 1,1-2-1,4-1 1,2-1-141,0-4 1,3-3 0,6 0 0,3-4-3244,-23-25 3851,20-3 0,5-4 0,8-6 0,-2-5 0</inkml:trace>
  <inkml:trace contextRef="#ctx0" brushRef="#br0">27652 8731 7970,'-21'-16'804,"0"-1"0,6 5 3066,-1 4-2625,2 5 1,3 0 449,2 11 1,0 9-862,5 16 0,-5 7-394,5 14 1,-4 8-636,6-28 0,0 2 0,-1 1 1,0 0 213,1 3 0,0-1 0,1 31-22,-1-34 1,0-2 0,0 26-71,2-7 0,4-9-81,1-6 0,-1-12-323,-4-10-856,5-7 679,-3-4 1,3-16 274,-5-5 0,1-16-258,4-5 0,2-7 208,5 2 0,2 2 348,2 7 1,-1 3 463,6 5 1,0 4-79,4 1 0,4 10 144,-1 2 0,7 9 513,-2 12 0,3 9 55,1 19 0,-5-1-421,-3 5 1,-9 0-48,-3 0 0,-9 2-168,-4-6 0,-8-1-330,-4-7 0,-10-2-31,-7-7 1,-1-3-143,-7 0 0,0-10-487,-4 1 0,4-9-895,-1-3 0,7-6-1326,-2-6 0,12-7 531,5-6 2299,8-5 0,-2-13 0,6-1 0</inkml:trace>
  <inkml:trace contextRef="#ctx0" brushRef="#br0">28197 9364 7918,'-24'5'2722,"4"2"1,4 6 1990,7-1-1765,4 0 0,8-5-1963,5-3 0,3-13-378,14-8 0,-3-9-814,7-3 1,-3-5 192,-1 1 0,0-3-1635,-1-1 0,-4 1 1026,-4 3 1,-3 2-608,-5 7 0,-4 4 761,-8 4 0,-8 9 541,-9 7 0,-4 11-232,-4 9 0,3 14-86,-3 3 1,3 12-435,1 1 1,10 1 118,2-6 0,9 4-1174,0-4 0,6 1 254,6-5 1481,0-5 0,16-9 0,-4 1 0,4-3 0,0-6 0</inkml:trace>
  <inkml:trace contextRef="#ctx0" brushRef="#br0">28408 9637 7918,'-5'7'0,"2"-2"2209,-5-5 2952,5 0-3603,-3 0 1,8-7 476,2-5 1,4-8-992,9-8 0,2-8-500,6-6 1,4-3-763,0 4 1,4 2 179,-4 10 0,-4 6-189,-5 10 0,-5 8 96,2 5 1,-9 12-101,-4 13 1,-4 9 142,-4 8 1,-4 5-207,-9-2 0,4-4-376,-4-3 1,3-3 249,2-6 1,1-1-3396,3-7 1903,-3-4-2230,9-10 4142,2-7 0,7-18 0,6-8 0</inkml:trace>
  <inkml:trace contextRef="#ctx0" brushRef="#br0">28942 9389 7912,'-7'-6'0,"-4"5"0,4-5 1105,-5 6 1,3 0 1461,1 0 1,0 0-660,-5 0 1,1 0-1034,-1 0 1,0 4-154,-4 0 0,3 6-295,-2-2 1,-2 8-715,1 0 0,1 6-162,3-1 1,7 2-317,1 2 0,5 0 417,5 0 0,3-2-627,8-2 0,4-5-1205,4-7 1,5-4 289,0-5 1890,6-5 0,-3-8 0,5-6 0</inkml:trace>
  <inkml:trace contextRef="#ctx0" brushRef="#br0">29252 8756 7850,'-13'-19'0,"1"6"1903,0 9 0,-1 10 2472,1 6 1,1 12-3406,3 9 0,-3 12-554,2 5 0,2 13-1227,-1 3 1,5-30 0,-1 1 333,0 2 0,0 1 1,-2-2-1,1 1-393,1 2 0,0 1 0,0-5 1,1 0 334,-1-1 0,-1-2 0,-3 27-393,-4-16 0,1-9-132,2-11 550,4-6 0,5-13-11,0-6 0,5-8 117,4-13 0,3-5 316,5-11 0,-2-5-137,6 1 1,-1-3 719,5-2 1,0 5 632,0-9 1,-1 9 530,1 0 0,-4 4-493,0 3 0,-6 10-629,1 7 0,-7 10 733,-5 7 1,-3 17-605,-1 12 0,-10 15-275,-2 5 1,-4 9-124,-1 0 0,3 3-861,-2 1 1,6-7-48,2-5 0,5-6-550,-1-7 0,2-7-134,2-5 0,6-7 1324,2-10 0,3-8 0,2-7 0</inkml:trace>
  <inkml:trace contextRef="#ctx0" brushRef="#br0">27949 9996 7869,'-12'0'1761,"-1"0"-420,1 0 430,0 0-769,-1 0-1833,6 0 0,2-1 536,5-3 1,1 1-236,3-5 0,3 4 130,6-5 1,-5 7-1408,0-3 1570,-5 4 683,2 1 947,-5 0 0,-5 6-779,-3 2 0,1 4 944,-1 5 0,-1-2-709,-3 6 0,4-1-11,-1 5 1,2 0-417,-1 0 1,-1 4-231,4 0 1,1-5-77,4-3 1,-4-4-166,0 3 1,0-9-650,4 2 671,0-9 0,1-1-331,3-12 1,-2-6 139,2-14 1,3-2 195,1-7 1,3-3-120,1 0 0,2 1 360,3 7 0,-3 2 52,2 6 0,-2 2 105,-2 2 0,1 5-69,-1 8 0,-4 5 81,1 11 0,-5 7-120,4 14 1,-4 3-49,4 5 0,-5-1-877,1-3 1,2 1-55,-2-5 1,2-1-386,-2-7 0,-3-3 475,3-6 0,-1-5-94,1-3 0,-1-8 211,5-4 0,-4-9 137,4-4 1,1-6-31,3-2 1,-4-3 81,1 7 0,-2-1 777,1 10 0,-1-1 1116,-3 5 8,-3 5 1,6 1-560,-3 6 1,-2 7 331,2 6 0,-3-1-985,-1 5 0,0 0-134,0 0 0,4 0-2659,0-5 1565,6 0-4052,-3 1 4906,5-1 0,1-5 0,-1-1 0</inkml:trace>
  <inkml:trace contextRef="#ctx0" brushRef="#br0">28383 10096 7869,'-24'19'2205,"4"10"1,2-9-866,6 9 1,5-4 1006,3-4 0,3-3-1539,1-6 1,5-4-267,3 1 0,3-7-518,2 3 0,3-5 40,1-5 0,4-1-600,-5-7 0,5-3 151,-5-1 1,-3-4-70,-5 5 0,-1-5 494,1 5 0,2-1-30,-6 5 0,0 3 883,-4 1 0,0 4 45,0-4-3070,0 5 1221,0-2-284,0 16 1,0-3-335,0 8 1,4-1 1528,0 2 0,6-3 0,-3 4 0</inkml:trace>
  <inkml:trace contextRef="#ctx0" brushRef="#br0">28570 10319 7869,'-7'0'1206,"0"0"243,3 0 1,2-6 512,-2-2 0,8-4-1017,5-5 1,2 2-137,1-6 0,2 5-325,2-5 1,-2 6-1182,3-2 1,-2 4 470,1 0 1,-2 2 305,3 3 1,-2 2-527,1 6 0,-2-1-2539,3-3 2985,-4 2 0,0-9 0,-1 5 0</inkml:trace>
  <inkml:trace contextRef="#ctx0" brushRef="#br0">29153 9748 7801,'-25'13'0,"-6"5"0,7 1 4362,-1 6 1,3-1-2250,9 1 0,0 6 234,8 2 1,1 2-1930,4 3 1,2 3-1435,2 0 0,4 1-99,9-5 1,-4-5-1028,4-3 0,-3-3 2142,-2-1 0,1-1 0,-1 1 0</inkml:trace>
  <inkml:trace contextRef="#ctx0" brushRef="#br0">29239 10058 7835,'-17'20'1302,"-8"-2"1,-3-5-717,-5 4 0,6-3 2345,-2 2 0,4-6-1248,4-2 1,-1-1 542,5 1-1596,1-2-660,9-6-503,2 5 0,6 2 417,3 6 0,4-1-189,9 0 0,2 6 294,6 3 1,5 2-3450,3 2 3460,3 0 0,7 11 0,1 2 0</inkml:trace>
  <inkml:trace contextRef="#ctx0" brushRef="#br0">26845 13271 7812,'-37'0'0,"0"0"0,16 5 3108,9 3 0,19 13-1144,9 4 1,17 2-519,9-2 1,11-1-935,9-4 0,-27-11 1,1-1-442,4-3 0,2-2 0,9 0 1,3-2 166,7-1 0,2-4 0,-17-1 0,1-2 0,1-2-444,2-2 1,1-1 0,1-2-1,4-1 1,2-2 0,0 0 411,5-4 0,0-2 0,1 0 0,-13 6 0,1-2 1,0 1-1,0-1-340,0 0 0,0-1 0,-1 0 0,1 1 0,15-4 1,-1 1-1,-1 1 106,-5 1 1,0 2-1,-2 2 1,-3 3-1,0 1 1,-1 2-6,-1 2 0,-1 1 0,0 2 0,-2 1 0,-1 1 0,0 2-282,19-1 0,0 4 0,0 1 1,-2 3 327,-6 2 1,0 1 0,-1 2 0,0 1-4,2 0 1,-2 1 0,-2-1 0,-2 2-2,-1 2 0,-1 1 0,-5-1 1,-2 1-34,-6 1 1,-1 1-1,-4 0 1,0 1 708,-1 0 1,-2 1-1,25 19-685,-8 6 0,-10 2 0,-10 10 0,-10 7 341,-12-27 1,-1 2 0,0 5 0,-1 1-342,-2 3 0,-2 1 0,-2 6 0,-1 1-28,-4 1 1,0 0 0,-1 8-1,0 0 28,0-19 0,0 0 0,0 0 0,0 4 0,1 0 0,-2 0 0,1 0 0,-2 0 0,1 0 0,-2 2 0,-1 1 0,0-1-131,-1-3 1,0-1 0,-1 1 0,-1 1 0,-1 2 0,0-2 130,-3 0 0,0 0 0,0 0 0,-1 3 0,1-1 0,-2 0 0,0-1 0,0-2 0,-2 1 0,0 1 0,0 0 0,-1 0 0,0-3 0,0-1 0,-2 0 0,0-1 0,-2 0 0,0-1-47,-2 0 1,0-1 0,0 1 0,0-1 0,0-1-1,0 0 69,-1-2 1,-1 0 0,1-2 0,0-1 0,1 0 0,-2-2-164,-14 13 0,-1-1 1,2-5-1,-1-1 141,-2-5 0,-1-2 0,2-4 0,-1-3-27,2-5 1,-1-3 0,0-4 0,0-4 26,3-5 0,-1-3 0,-2-2 0,-2-3 0,-3-5 0,-1-3 0,1-1 0,1-4-11,-1-6 1,-1-3 0,-4 0 0,0-2-400,-1-2 0,-1-1 1,-6-1-1,-1-1 115,20 8 0,0 0 0,-1 1 0,0 1 0,0 1 1,0 0-95,-2 1 1,0 0-1,-1 1 1,3 1 0,-1 1-1,0 1 227,-1 1 1,-1 1 0,1 1 0,0-1 0,-1 2-1,0 0 59,-2 1 0,0 1 0,0 1 0,-19-1 0,1 2 81,0 2 1,1 1 0,4 2 0,0 2 7,1 1 0,2 2 0,4 4 1,1 4-75,1 6 0,2 3 0,9 2 0,2 3-17,1 5 1,3 3 0,4 0 0,0 1 24,1 1 0,0 1 1,2-2-1,0-1 155,2-3 1,0-2 0,-20 20-21,7-9 1,11-14 1424,6-15-926,6-5 1,12-24-42,3-16 1,13-32-357,-1 16 0,1-5 1,2-8-1,0-3-44,-3 14 0,0-2 1,1 0-1,0 0 0,2 0 1,-1-1 12,1-4 0,0-2 1,0 1-1,1-2 0,0 0 1,0-1-151,0-2 1,0 0 0,1-2-1,-3 14 1,1-1 0,0 0-1,0 0 50,0-2 0,0-1 0,1 0 0,-1 0 0,1 0 1,0 0-1,0 0 0,-1-1-299,1-1 1,-1-1 0,0 0 0,1 0 0,0 1 0,0 0 0,0 0 0,0 0 202,-1 0 1,0 0 0,1 0 0,-1 1 0,2-1 0,0 0 0,0 1 0,1-1-132,-1 1 1,0 0 0,1 0-1,0 1 1,4-11 0,0 1 0,1 1-637,-2 3 1,1 0 0,0 4 0,-1 7 0,0 3 0,0 2 282,10-10 1,0 5 0,-7 13-1,0 5-1622,13-4 1,-12 22 2175,-9 19 0,-5 8 0,-7 13 0</inkml:trace>
  <inkml:trace contextRef="#ctx0" brushRef="#br0">27341 13990 7934,'-11'18'1448,"3"1"1,-10 14-624,6 8 0,-1 10-226,1 16 1,8-33 0,1 2-716,1 3 0,0 0 0,1 1 0,1 0 41,0 2 0,0-1 0,0-1 0,0-1-705,0 31 1,0-14-2330,0-10 3109,0-12 0,0-3 0,0-7 0</inkml:trace>
  <inkml:trace contextRef="#ctx0" brushRef="#br0">27180 14573 7930,'0'-13'5681,"6"1"-4040,2 0 0,8-1-648,5 1 1,4-2-1535,4-3 0,3 4-3052,5-4 3593,0 9 0,11-9 0,3 4 0</inkml:trace>
  <inkml:trace contextRef="#ctx0" brushRef="#br0">27763 14994 7825,'-23'0'1297,"2"0"0,3-2-562,6-7 1,1-2 555,2-13 0,4 0-493,5-9 1,3 0-160,5-4 0,2 0-199,10-1 1,1 5-34,4 0 1,0 6 167,-1-2 1,1 8-166,0 5 0,0 7-1389,0 5 0,1 4 301,3 4 1,-3 5-1521,3 7 0,1-1 2198,-1 6 0,0 0 0,-4 3 0</inkml:trace>
  <inkml:trace contextRef="#ctx0" brushRef="#br0">28272 14808 7866,'-24'28'1921,"4"5"0,3 0 544,9 8 1,2-3-1294,6-5 1,7-7-250,6-5 1,6-8-333,10 0 1,3-6-94,5-7 1,0-3-366,0-5 1,1-8-206,-1-12 1,-1-4-1222,-3-5 0,-4 1 843,-9 3 1,-2 2-1332,-5 7 0,-7 0-306,-1 4 935,-4 7 785,-7 8 1,1 7 617,-3 7 1,1 4-36,3 12 1,2 4 92,-2 0 0,4 8-340,4-4 1,-1 7-128,5-2 0,1-5 333,3 4 0,-1-5 494,-3-4 1,3-4-670,-2-12 0,-4 1 0,1-1 0</inkml:trace>
  <inkml:trace contextRef="#ctx0" brushRef="#br0">28855 14746 7833,'-32'13'0,"2"5"0,15 7 3847,2 8 0,9-3-1977,0-1 0,8-3-1121,4-1 1,9-2-1338,4-2 0,1-3-1356,-2-6 1,4 1 1247,-4-1 696,-2-5 0,6 4 0,-5-4 0</inkml:trace>
  <inkml:trace contextRef="#ctx0" brushRef="#br0">29066 14622 7753,'-20'0'0,"4"0"4696,2 0-3393,2 6 1,1 1-578,2 5 1,5-4-1097,8 1 0,3-2-1309,6 1 0,1 3 1679,2-3 0,-2 9 0,4 2 0</inkml:trace>
  <inkml:trace contextRef="#ctx0" brushRef="#br0">29066 15292 7738,'-13'6'1845,"5"-4"2482,0 7-3364,0-7 1,1 1-85,3-11 1,9-11-325,7-14 0,6-5-163,7-3 1,1-3-346,3-6 0,2-3-180,2-1 0,3 0 377,-3 4 0,1 4-172,-1 4 0,-4 12-248,-8 13-47,-9 9 0,-6 5-475,-6 12 0,-6 10 490,-2 14 0,-9 4 124,-3 5 0,-2 2-426,1 5 1,-2-1 182,2-2 1,3 2-674,1-2 0,4-8 139,0-1 1,6-9-843,3-3 1703,3-6 0,5-9 0,0 2 0,0 3 0</inkml:trace>
  <inkml:trace contextRef="#ctx0" brushRef="#br0">29488 14982 7721,'-18'19'778,"0"5"-584,-3-4 0,3 8 1139,6 1 0,1-2-274,2-6 0,4 3 58,5-4 0,1 0-764,3 0 0,3-6-334,6-2 1,-1 1-157,1-5 1,-2 3 173,-3 1 0,1-3-1035,-4-1 823,4-5-1593,-2 2 0,0-7 1768,-3-7 0,-2-5 0,-2-10 0</inkml:trace>
  <inkml:trace contextRef="#ctx0" brushRef="#br0">29599 14858 7764,'0'-7'6701,"-1"-3"-6093,-3 6-518,2 0-218,-3-1 0,9 2 128,0-5 0,11 5 0,-1-3 0</inkml:trace>
  <inkml:trace contextRef="#ctx0" brushRef="#br0">29550 15466 7704,'-18'0'2607,"8"0"-1879,-2 0 1,6 0-203,-2 0 0,6-3-168,2-5 1,6-3 22,6-14 0,6 1-625,3-9 1,2 2 175,2-2 0,0-2-200,0 6 0,0 0 105,-1 4 217,-4 6 1,-4 5-77,-7 6 1,-4 7-137,-5 1 0,0 7-77,0 9 1,-4 3-79,0 6 0,-6-4-1041,2 0 1,1-1 1353,-1 5 0,-1 0 0,-3 0 0</inkml:trace>
  <inkml:trace contextRef="#ctx0" brushRef="#br0">29748 15280 7737,'-12'0'5479,"-1"0"-4181,6 0 0,7 4 536,9 0 0,7 6-1001,5-2 0,8 0-406,4 5 0,-1-4-240,1 8 1,-7 2 12,-1 2 1,-7 9 705,-10 7 1,-5 7-577,-12 10 1,-13 8-743,3-27 0,-3 0 1,-2 4-1,-3 1 223,-5 1 1,-2 1 0,-5 0 0,-1 1-544,-2 1 1,-3-1 0,-4 0-1,-1-1-670,1 0 0,-1-1 1,2-3-1,-1-2 707,4-2 0,-1-1 0,5-5 0,0-1 695,1-4 0,1-1 0,3 1 0,0 0 0,1-6 0,0-1 0,0 0 0,0 1 0</inkml:trace>
  <inkml:trace contextRef="#ctx0" brushRef="#br0">26907 1575 7778,'-1'-19'0,"-3"2"2342,2 9 1,-5-2 87,3 6-1460,3 0 0,-5 15-470,6 6 0,-5 17-121,-3 12 1,-3 18-300,5-25 1,-1 1-1,-4 7 1,-1 2-563,-2 4 0,-1 2 0,-3 8 0,-1 2 545,4-18 0,0 1 0,-1 2 0,0 4 0,-1 1 0,-1 1-360,-2 2 1,-1-1 0,0 2 0,0 0 0,0 1 0,0 0 406,-1-3 1,-1-1-1,2 0 1,0 1 0,0 0-1,1 0-34,-1 0 1,0-1 0,0 1 0,1-1-1,0-1 1,0 0-11,1-3 1,1-1-1,1-1 1,2-2 0,1-2-1,0 0 177,-3 12 0,1-1 0,3-1 0,1 0-63,3-2 1,2-1 0,1-3-1,2-2 39,5-3 0,2-3 1,3-6-1,4-2 426,19 24 0,16-12-467,-14-27 0,4-1 0,4 0 0,2-2 32,6-2 1,1-3-1,5 1 1,0-3 262,4-4 0,2-2 0,6 0 0,2 0-473,-16-3 0,0 0 0,0 0 0,2-1 0,0 0 0,1 0-114,5-1 0,0-1 0,1 0 1,2-1-1,-1-1 0,2-2 114,5-1 0,1-2 0,1 0 0,-16 2 0,1 0 0,1 0 0,0 0 0,3-1 0,1 0 0,1-1 0,-2 1 0,0-1 0,-2 1 0,1-1 0,0 0-176,1 0 0,0 0 0,0-1 1,0 1-1,-1-1 0,0 0 1,0 0-1,-1 0 176,0-1 0,0-1 0,0 0 0,0 1 0,-2 0 0,1 0 0,-1 0 0,1 0 0,-2 0 0,0 1 0,0-1 0,-1 1 0,10-2 0,-1 1 0,-1 0-112,-3 2 1,0 0 0,-1 1 0,-4 2-1,-1 0 1,-1 0 111,-1 2 0,0 0 0,-1-1 0,21-3 0,-1-1 18,-2 0 1,-1-1 0,-11 0 0,-2 0-19,-2 1 0,-2-1 0,-7 0 0,-2 0 586,27-5 1,-8-6-587,-14 1 0,-9-2 0,-11-2 0,-7-6 1109,-10-2 0,-2-8-1109,-6-4 0,-7-11 0,-6-6 0,7 27 0,0-3 289,-2-2 1,-1-2-1,2-4 1,1-1-290,-1-2 0,1-1 0,2 0 0,0 0-23,-1-4 0,2 0 0,1-3 0,1 0 23,-1-5 0,0 0 0,1-4 0,0-2 0,1 19 0,0-1 0,0 0 0,0 1 0,0 0 0,0 0-283,0-4 0,0-1 0,0-1 0,0 1 0,0-1 0,0-1 283,0-1 0,0-1 0,0-1 0,0 1 0,0 0 0,0-1-77,0-1 0,0-1 0,0 1 0,0 4 0,0 1 0,-1 0-365,0 1 1,0 0-1,-1 1 1,0 4 0,0 0-1,-1 1-121,-3-21 0,0 1 0,-1 6 0,-2 0 358,0 5 1,-2 3-1,1 11 1,-1 3 245,-18-22 1,3 15-259,1 14 1,-5 3 290,-3 5 1,1 7-489,-1 6 1,-7 5 23,-10 7 0,-5 10 1048,-7 2 0,0 9-606,0-1 0,28-8 1,-1 0-8,-1 0 1,-2 0 0,-5 3-1,-1 1-134,-5 0 0,-1 1 0,-5 1 0,-2 0-397,-4 0 0,-2 1 0,18-6 0,-1-1 0,-1 0 312,-3 1 1,-1-1-1,-1 0 1,-4 2-1,-1-1 1,-1 0-22,-3 0 0,-1-1 1,-1 0-1,-2 2 1,-1-1-1,0-1-218,-1-2 1,-1-1 0,0 1 0,16-2 0,0 1-1,-1-1 1,0 0 350,-3 0 1,0-1 0,0 0 0,0 0-1,-1 0 1,0 1 0,0-1 0,1 0 58,1-1 1,0 1 0,0-1 0,1 0 0,-17 2 0,1 0 0,1 1-62,7-1 1,1 0 0,2 0-1,5 0 1,0 1 0,2-1 110,4 0 1,1 0 0,2 1 0,-15 3 0,4 2-18,11 0 0,3 1 0,7 2 0,4 3-1583,-6 26 1553,16 8 0,10-3 0,11 4 0</inkml:trace>
  <inkml:trace contextRef="#ctx0" brushRef="#br0">27689 2046 8058,'-13'-5'2763,"1"3"0,4-3-2021,-1 5 1,7 11 780,-2 6 0,1 6-728,-1 6 1,2 4 146,-2 8 0,3 2-372,1 3 1,0-4-260,0-5 0,0-6-330,0-6 1,1-8 114,3-8 1,3-4-804,6-5 1,4-16 509,4-9 1,3-14-1254,0-6 0,3-9 244,2-4 0,-7-2 124,2-2 1,-2 5 259,3 3 0,0 9-39,0 4 1,0 10 10,0 11 0,-5 7-1171,1 13 2021,0 6 0,-2 6 0,-1 7 0</inkml:trace>
  <inkml:trace contextRef="#ctx0" brushRef="#br0">28297 1997 8058,'0'12'1885,"0"1"0,0 4-883,0 4 0,1 3 135,3 0 0,4 0-404,9-4 0,2-2 103,6-5 0,1-6-355,3-3 0,-3-8-197,3-5 0,-4-8-478,-4-8 1,0-1 239,-9-8 1,2 3-586,-10-2 0,-1 2 427,-8 7 0,-3 0-328,-8 3 0,0 5-143,-4 8 1,-5 5-215,-4 11 0,0 11 464,4 15 0,-2 7 326,2 4 1,3 4-473,9 0 0,2 6 20,3 3 0,5-3-920,12-1 0,4-8 1379,12-5 0,4-8 0,3-4 0,4-3 0,4-1 0</inkml:trace>
  <inkml:trace contextRef="#ctx0" brushRef="#br0">28867 1984 7971,'-19'0'3007,"2"0"-1330,-2 6 1,5-3-359,-2 5 1,2 0-9,2 5 0,5 0-306,3 4 1,2-2-445,2 6 0,6-6-1033,2 1 0,9-6 367,3-2 1,9-5-655,4 1 1,-2-4 185,-2-4 0,-1-7-346,-3-5 0,3-2 358,-7 1 1,-4 2 105,0-6 0,-9 6 669,-4-1 0,-2 2-183,-2 1 968,0 6 1,-2-2-514,-2 5 0,2 6-211,-7 11 0,6 5-624,-1 7 0,4 4-870,4-1 1,5 1 125,7-4 1,4-1-2624,4-4 3716,1-2 0,0 0 0,0 1 0</inkml:trace>
  <inkml:trace contextRef="#ctx0" brushRef="#br0">29177 2208 7971,'-12'0'6988,"5"0"-5487,2-6 1,16-1-92,5-5 0,13-6-688,8-3 0,7-13 402,10-8 1,-25 16 0,0-1-986,4-3 1,0-2 0,0-4-1,-1-3 79,3-3 0,0-3 0,0-2 0,-2-2-218,1-3 0,-2 1 0,-3 2 0,-3 1 0,-4 4 0,-2 1 0,-6 6 0,-2 1-1151,4-22 0,-7 10 694,-9 15 1,-11 10-1262,-6 10 0,-11 6 686,-5 7 1,-7 13 229,-1 7 1,-4 20 487,3 14 0,21-22 0,-1 2-78,1 3 0,1 1 0,1 1 0,-1 2 372,-1 2 1,1 1-1,3-1 1,2 0 202,2 1 0,2-1 0,0 1 0,2 0-439,2 2 0,2-1 0,1 1 0,2 1-762,1 0 0,2 1 1018,4-4 0,1-1 0,3-1 0,2 0 0,2-4 0,1-1 0,2-2 0,1-1 0,3-3 0,-1 0 0</inkml:trace>
  <inkml:trace contextRef="#ctx0" brushRef="#br0">27937 2902 7904,'-25'25'1034,"2"3"207,2 5 1,4 1-371,9 12 0,3 3 326,5 5 0,5-5-661,3-3 0,9-7-200,4-2 0,2-11-495,2-10 0,0-7 194,0-5 1,-1-4-357,1-4 0,-1-9 33,-4-7 0,2-11-221,-5-6 0,-1 0 47,-3-4 1,-2 3-412,-3 5 1,-2 3 992,-6 5-172,5 6 506,-4 1 1,4 17-321,-10 5 1,4 11 1156,-3 6 1,3 8-199,1 4 0,0-2 97,0 2 1,1-5-599,3 1 0,3-4 2,5-5 1,2-2-434,3-5 1,-2-6 55,6-3 0,-5-8-215,5-5 1,-5-9 69,5-6 0,-6-4-1516,2-9 1,-4 4-76,0-5 1,-1-1-613,1 5 0,-2 1 945,-3 9 0,2 4 1186,-6 4 0,5 2 0,-2 2 0</inkml:trace>
  <inkml:trace contextRef="#ctx0" brushRef="#br0">28694 3262 7890,'-6'25'2151,"-1"5"0,-1 0-1052,0 3 0,5-4 1257,-1-8 1,2-3-1035,2-6 0,7-5-517,6-3 1,0-2-453,8-2 0,-6-10-287,2-2 1,1-10-542,-2-3 0,-3-1 379,-5-8 1,-5 3-825,1-2 1,-4-3 612,-4 3 0,-5 3-1400,-7 1 0,2 2 550,-2 3 0,2 4 342,1 4 1,1 3-351,0 5 590,-1 3 0,6 7 575,3 7 0,3 10 0,1 13 0</inkml:trace>
  <inkml:trace contextRef="#ctx0" brushRef="#br0">28954 3584 7846,'-12'-12'1803,"1"4"-766,2-1 0,4-4 577,5-8 0,1-4-695,3-4 1,9-8 166,8-9 0,7 0-858,6 0 0,3-1-4,4 6 1,-2 5-928,2 7 1,-4 14 496,-4 7 0,-2 6-1883,-7 7 0,1 7 471,0 9 1618,0 2 0,-6 2 0,-1 0 0</inkml:trace>
  <inkml:trace contextRef="#ctx0" brushRef="#br0">29450 3584 7804,'-18'6'314,"5"1"1,-5 9 483,5 1 0,1-1 714,0-3-423,-1 5 1,5-6-578,0 0 1,5-3 201,-1-5-264,2-3 0,8 5-97,2-6 0,-1 0 812,1 0 1,5-6-275,3-2 0,5-3 14,-5-2 1,8-6-104,1-6 1,1-6 336,7-11 0,0-3-679,4-9 1,-18 23 0,-1-1-580,1-5 0,0-1 0,1-4 1,1-1 118,0-4 0,-1-1 0,1 0 0,-2-1-12,-2 2 1,-1-1 0,-1 4 0,-1 1-676,-2 4 1,-3 0 0,3-29-217,-7 11 0,-5 12-544,-5 16 1,-3 10 735,-8 7 1,0 5 254,-4 7 0,0 12-110,0 9 0,-4 13 168,4 12 0,2 3-268,1 5 0,3 0 17,2 8 0,5-1-276,5-26 0,0 0 1,1 26-355,1 1 1,1-5 1278,3 1 0,2 2 0,5-7 0,1-3 0,6-7 0,4-8 0</inkml:trace>
  <inkml:trace contextRef="#ctx0" brushRef="#br0">29909 3435 7804,'-12'9'1512,"0"-1"0,-1 0-483,1 5 1,3 0-489,1 4 0,1-3 1380,-1 2 1,3-2-947,5-2 0,6-1-122,7-2 0,5-6-304,7-12 0,3-6-22,1-14 0,6-8-297,-2-9 1,-3-6-423,-1-2 0,-3-10 458,-13 31 0,-1-1 0,0-5 0,0-1-63,-1-5 1,-2-1-1,0 0 1,-1-1-257,-3-2 0,-2-1 1,0 1-1,0 2 199,-3 3 1,0 1 0,-3 1 0,0 2-1016,-5-26 1,-3 18 401,-2 19 1,-4 15 65,-4 14 0,-3 17 330,0 12 1,-1 18 36,0 11 1,2 8-6,12-30 0,1 2 1,0 4-1,2 0 98,1 1 0,2 1 1,1 1-1,1 0-255,0-2 0,2 0 0,2 0 1,3 0-173,1-2 1,2 0-1,4 1 1,2-1-223,2-3 1,3-1 0,4-3 0,1-2 589,1-4 0,2-3 0,3 0 0,1-3 0,1 0 0,0-1 0,3-1 0,1-1 0,2-2 0,-1 0 0</inkml:trace>
  <inkml:trace contextRef="#ctx0" brushRef="#br0">23297 14399 8065,'-12'-4'0,"-1"0"0,7-2 496,1 2 0,4 1-177,1-5 0,0 0 107,0-4 0,1-1-97,4 1 0,-3-1-93,7 1 1,-2 0 192,1-1-7,3 1-208,-4 5-25,0 1 1,-2 17 350,-5 6 0,-1 16-82,-3 8 1,-7 17-473,-6 8 0,6-30 0,0 1-244,1 2 1,-1 1-1,0 2 1,-1 1 267,-1 3 0,1-1 1,0 2-1,-1-1-48,1-5 1,-1 0 0,4-3 0,-1-1-353,-6 16 0,3-7-1044,5-17 793,2-6 641,12-21 0,-5-9 0,5-13 0</inkml:trace>
  <inkml:trace contextRef="#ctx0" brushRef="#br0">23806 14424 7992,'-44'18'552,"7"1"1,6 13-310,6 5 0,2 0 209,2 5 1,3-4 151,6-1 0,5 2 220,3 2 1,5-1-297,8 6 0,6-6-20,14 1 1,4-2-312,8-2 1,-1-16-239,6-9 1,1-11 106,6-9 1,-2-11 115,3-14 0,-4-9-140,-5-3 1,-8-3-179,-8-2 0,-9 0-287,-8 1 0,-5 5 182,-7 2 0,-11 4-25,-6 1 0,-7 6-391,-10 6 0,0 8 281,-12 8 0,0 4-355,-8 5 0,7 7 214,-3 5 0,9 3 56,0 10 1,12-2 62,4 10 1,14-5-281,3 1 678,5-3 0,10 3 0,5 0 0,6 0 0</inkml:trace>
  <inkml:trace contextRef="#ctx0" brushRef="#br0">24662 14263 8634,'-57'19'2483,"4"6"-1823,7 11 0,5 13-361,8 9 1,4 4 332,8 4 0,5-1-235,11-30 0,1 0 0,1 1 1,1 0 109,2 34 1,12-5-103,9-15 0,8-13-259,8-8 0,6-10 73,2-11 0,3-13 62,2-12 1,0-10-155,-1-6 1,-6-7-206,-6-2 0,-5-5-81,-7 2 1,-7-3-444,-6-2 1,-5-2-15,-7 2 0,-6 3 304,-2 10 0,-7 5-1148,-1 4 1,-11 3 15,3 4 1444,-4 3 0,3 11 0,-2 3 0,-7 3 0,-4 1 0</inkml:trace>
  <inkml:trace contextRef="#ctx0" brushRef="#br0">25592 13928 7956,'-12'-19'5322,"-1"6"-3977,1 9 0,0 10-1091,-1 6 1,-3 6 214,-1 7 0,-1 6 356,2 7 1,-4 11-648,-4 13 1,11-28-1,1 1-472,0 4 0,-1 1 0,-1-2 0,-1 1 256,1 2 1,-1 0-1,-2 1 1,0 1-169,0 2 1,1 0 0,-3 3 0,0 0 265,-1 3 0,-1 1 1,2-5-1,-1 0 18,0-1 0,-1-1 1,2-4-1,1-1-567,1-4 0,1-2 1,-13 28-241,8-8 1,5-11-847,7-10 535,4-14 1,10-16 1039,4-12 0,-4 1 0,1-10 0</inkml:trace>
  <inkml:trace contextRef="#ctx0" brushRef="#br0">25171 14015 7858,'-38'0'0,"1"0"1231,5 0-727,2 0 0,2 5 175,4 3 0,2 9 167,9 4 0,6 8-263,3 4 0,3 2 68,1 3 1,5-1-293,4 0 0,3-9-118,5-4 1,6-8-169,6-4 0,1-8-65,-1-12 1,-1-6-126,5-11 1,-7-5-8,-1-3 1,-6 1-179,-6-1 1,-2 1-179,-3-1 0,-3-1-506,-5 5 1,-1 1-819,-3 8 0,-9 2 1804,-7 5 0,-4 7 0,0 0 0</inkml:trace>
  <inkml:trace contextRef="#ctx0" brushRef="#br0">25381 15143 7837,'-18'37'1043,"5"-5"0,-4 3 1379,9-6 1,4-7-1438,8-10 1,8-6-118,9-11 0,2-11-84,2-9 0,0-7-329,0 3 0,0-5-1493,-1 1 1,-4-3 671,-4-1 0,-2 1-981,-2 3 0,-5 4 800,-2 8 1,-10 9-1513,-3 8 1,-10 5 2058,-7 7 0,-5 12 0,-7 11 0</inkml:trace>
  <inkml:trace contextRef="#ctx0" brushRef="#br0">24575 9203 8083,'-16'0'446,"-1"0"-270,0 0 1,5 0-321,0 0 183,-1 0-139,1-6 1,5-2-351,3-9 1,2 3 198,2-2 0,2-2 134,2 1 0,0 1-128,8 4 1,-2-1 244,7 1 0,-4-1 0,0 1 0</inkml:trace>
  <inkml:trace contextRef="#ctx0" brushRef="#br0">24687 9079 8105,'0'-13'-5,"0"6"-1093,0-4 831,0 4 881,0-5-403,0 5 51,0 2-170,0 5 116,0 0-325,5 0 1,-2 0 116,5 0 0,-5 5 0,3 2 0</inkml:trace>
  <inkml:trace contextRef="#ctx0" brushRef="#br0">24798 8954 8010,'0'7'1621,"-4"0"-1074,0-3 1,-4-1 169,4 5 0,-5 5-220,5 3 1,-5 6-42,0-1 0,-2 3-284,-1 0 0,0 7 31,-1 2 1,-3-3-530,-1-1 0,-1-3 291,2-1 1,-4-6-389,-5-2 1,1-5 141,-1-4 1,-1-2-351,-3-6 1,3-11 200,-3-6 0,4-6 62,4-6 0,3-3 1,6-5 0,5 0 137,3 0 1,8 1 566,4 3 0,10-2-236,7 6 1,7-4 446,9 4 1,4-2-469,9 6 0,-3 0 463,3 13 1,0-2-282,-5 10 0,-3 11-248,-13 9 1,-10 16 263,-10 5 0,-2 13-62,-7-1 1,-10 5-277,-6 0 0,-10 1 241,-3 3 1,-5 5-147,-7-5 1,3 4 55,1-8 0,4 0-523,-4-5 0,6-1-337,-2-2 1,10-9-681,6-8 0,8-8 1449,9-5 0,-3-7 0,3-5 0</inkml:trace>
  <inkml:trace contextRef="#ctx0" brushRef="#br0">25319 9004 7977,'-23'6'0,"1"3"1039,-11 12 0,4 6-127,-4 15 0,1 9-599,-1 11 1,4 0 548,8 4 0,5-7 444,8-1 0,9-11-543,11-2 0,12-17-343,9-11 1,8-9-177,5-8 0,2-13-6,2-7 1,-1-11-356,1-10 0,-6-3 245,-3-6 0,-6-2-733,-2-6 1,-13 6-82,-3-6 1,-5 6-583,-7 2 1,-8 9 245,-10-1 0,-6 17-382,-10 1 1,-8 8-20,-9 8 0,-2 3 215,-1 5 1208,4 5 0,-7 1 0,5 5 0,5 1 0,4 3 0</inkml:trace>
  <inkml:trace contextRef="#ctx0" brushRef="#br0">26138 8421 7967,'0'-37'0,"0"7"1563,0 5 1,-4 6 155,0 6-972,-6 6 0,3 9-156,-5 10 1,-5 7-14,1 10 1,-6 11-353,1 14 1,-2 8-462,10-26 0,1 2 0,-1 4 0,0 0 253,-2 1 1,1 1-1,0 4 1,0 1-264,-2 0 0,-1 1 0,1 4 1,-1 2 66,-1 4 1,-1 0 0,0 3-1,1 0 116,-1-1 0,0 0 0,1-6 0,1-2-723,0-6 0,0-1 1,2-8-1,1-1-412,-6 28 1,2-15-559,5-14 1755,7-10 0,0-10 0,6-4 0</inkml:trace>
  <inkml:trace contextRef="#ctx0" brushRef="#br0">25716 8508 7915,'-69'0'1721,"9"3"337,10 5 1,14 7-1243,16 14 0,7-4-146,13 0 1,6-2 53,2-6 1,4 1-285,5-2 0,4-3-294,8-1 1,8-5-91,8-7 0,4-3-234,0-5 1,1-6-45,-1-11 0,-5-1-346,-2-3 1,-9 3-579,-4-3 0,-13 7 522,-3 1 0,-12 6-547,-5-1 1,-10 2 555,-15 1 1,-9 7 4,-12 1 1,-1 8 4,-7 1 0,6 6-3,-2-2 0,10 7 21,7 2 529,5 5 1,7 3 0,0 6 0</inkml:trace>
  <inkml:trace contextRef="#ctx0" brushRef="#br0">26213 9674 7943,'-11'32'1845,"2"-6"2305,-7-6-2639,7 1 0,14-3-761,7-6 1,13-13 788,0-16 1,2-5-751,-2-15 1,0 3-1352,0-8 0,-1-2-307,1-1 1,-7 1-616,-5-2 0,-7 6 327,-6-1 1,-6 0-2597,-7 3 3753,-5 9 0,-18 6 0,-2 4 0</inkml:trace>
  <inkml:trace contextRef="#ctx0" brushRef="#br0">24004 1972 8046,'0'-12'1567,"0"-1"-535,0 1 0,7 1-442,6 2 1,6-2 568,10 3 1,8-3-525,9-1 0,7 3-124,5 1 0,2 5-355,-3-1 0,1 3-207,-8 1 1,-6 5-159,-15 4 0,-7 7-388,-14 5 0,-4 4-433,-8 4 0,-8 8 514,-9 8 0,-12 4-159,-4 0 1,14-21 0,-1-1 190,0 3 0,-2-2 0,1-2 0,-1-1 494,-3 0 1,1 0-1,-21 22 79,0 2 1,12-3-92,-1-1 0,16-5 174,6 2 1,10-4 403,14-1 1,13-4-55,16 0 0,7-8-248,10-4 0,0-5-893,8-11 1,-1-8 534,-26-2 0,0-3 1,30-9-1508,-32 5 0,0-1 1591,30-12 0,-6-4 0,-3 0 0,-3 1 0,-2 2 0</inkml:trace>
  <inkml:trace contextRef="#ctx0" brushRef="#br0">24426 3175 7882,'0'18'1249,"0"-4"1,0 8-558,0-6 1,7 1 217,5-5 0,6-5-235,7-3 1,0-2-63,0-2 1,-2-10-256,-2-2 1,-3-8-107,-6 4 1,-1-8-296,-2 0 0,0-3 103,-5-6 0,-1 4-2536,-7-4 2476,-3 6 0,-5-9 0,-1 4 0</inkml:trace>
  <inkml:trace contextRef="#ctx0" brushRef="#br0">28135 11720 7940,'-12'-5'2192,"1"2"-1331,3-5-939,2-1 1,6-3 1494,0 0 0,7-5-621,5 1 0,8-8-595,9-1 0,0-2 33,8-10 1,-1 1-885,9-10 1,1 5 238,3-5 1,-3 1-803,-1-5 0,-10 17 346,-2 8 1,-11 14-135,-6 7 0,-7 10 602,-5 6 1,-4 8 201,-4 8 0,-3 8 146,-6 6 0,-3 4-74,-1 0 1,1-3 124,3-2 0,0-1 0,-1-1 0,1-2 0,4-3 0</inkml:trace>
  <inkml:trace contextRef="#ctx0" brushRef="#br0">28396 11869 7940,'-22'57'210,"-3"-4"1,12-20 0,0 0 242,2 2 1,1 1 0,-1 4 0,0 1-570,3 0 1,0 1 0,-1-2 0,1 1 557,2 1 0,0-1 0,0-4 0,1 0-1064,0-1 0,1-2 1,-1 27 426,5-16 0,1-7 195,3-9 0,3-3 0,6-1 0</inkml:trace>
  <inkml:trace contextRef="#ctx0" brushRef="#br0">28098 12824 8460,'-16'25'1984,"-1"0"-1718,-5-1 0,14 1 1443,-1 0-1114,18-6 1,5-2-71,10-9 1,8-2-245,5-6 0,7-9-945,10-7 1,4-10 206,-25 6 1,0-2-1,1-2 1,0-1-164,1-4 1,0 0 357,2-1 1,-1-1 0,-6 0 0,-2 0 0,2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23521 12278 7929,'-7'-5'163,"1"2"449,6-5 0,0 4 60,0-5-499,0 1 1,0-4 248,0-1 0,4 1 208,0 0-526,6-1 1,-4 1 257,2-1-1557,3 6 757,-10-4-1090,10 10 557,-9-5 590,3 6 0,-5 2 323,0 2-121,0-3 1,0 10 1251,0-2-680,0-4 102,0 6 0,-1-8 201,-3 5-302,2-5-77,-3 3-279,5-6 607,0 0-745,-6 0 0,4 4 96,-7 0 1,5 1-827,-4-1 0,4-1 100,-5 5 730,1 1 0,-4 3 0,-1 1 0</inkml:trace>
  <inkml:trace contextRef="#ctx0" brushRef="#br0">23272 12514 7980,'-19'0'0,"1"4"488,6 0 1,-5 5-58,1-5 0,-1 5 5,5 0 1,1-3-290,3 3 1,1-5-367,3 4 1,2-4-599,-2 5-1108,-3-1 1925,6 4 0,-10 1 0,4-1 0</inkml:trace>
  <inkml:trace contextRef="#ctx0" brushRef="#br0">22900 12861 7979,'-24'6'0,"-4"1"2592,3 5 0,-1 5-1252,9-1 1,1 1-760,3-5 0,7-4-856,1 1-582,4-7-3236,1 4 4093,0-6 0,11 0 0,3 0 0</inkml:trace>
  <inkml:trace contextRef="#ctx0" brushRef="#br0">22689 13122 7940,'-12'0'798,"0"0"197,-1 0 1,1 0-321,-1 0 603,7 5-800,-6-3 1,10 3-396,-7-5-57,7 6 0,-4-4-2138,6 7 1686,0-7 0,2 4 426,2-6 0,3 5 0,5 2 0</inkml:trace>
  <inkml:trace contextRef="#ctx0" brushRef="#br0">22528 13246 7940,'-18'0'0,"4"0"3748,-2 0-2195,2 0-1861,7 0 308,2 0 0,5 0 0,0 0 0</inkml:trace>
  <inkml:trace contextRef="#ctx0" brushRef="#br0">21660 13320 8049,'-6'-12'1166,"4"1"-583,-7 2 3174,6-2-2785,-2 5 1,6-1 278,3 2 0,3 3-472,6-2 1,-1 2-179,1-2 0,-1 3-432,0 1 1,5 1-375,-1 3 1,1-1-568,-5 5 1,1 1 588,-1 3 1,-1 0-341,-2 1 1,0 3 93,-5 1 0,0-1-646,-4-3 1,-1 1 350,-3 2 0,-3-6 203,-5 2 1,-5-4 231,1 1 0,-6-4 58,1-5 0,2 0 528,-2 0 1,6 0-280,-2 0 0,3 0 524,2 0 0,0-1-80,-1-3-266,6 2 0,2 2 59,5 9 1,1-1 84,3 4 0,3-2-283,6 6 0,-1 0 104,0 0 0,-1-1-42,-2 6 1,0-6-15,-5 2 0,1-4 187,-5 0 1,0-1-125,0 1 0,-2-2-542,-2-3 1,-3-1 28,-5-3 0,-1-3-166,1 3 0,-5-2-1079,1-2 0,-1-2 87,5-2 1503,0 3 0,-1-5 0,1 6 0</inkml:trace>
  <inkml:trace contextRef="#ctx0" brushRef="#br0">21958 13481 8143,'-13'6'2124,"1"1"1,-5 9-465,1 1 1,-1 5-858,5-1 0,-1 2 403,1 2 0,-1-5-529,1 1 1,1-2-887,3 2 0,-2 1 202,6-5 1,-2 1-2745,2-2-206,3-2 2957,-5 4 0,6-6 0,0 1 0</inkml:trace>
  <inkml:trace contextRef="#ctx0" brushRef="#br0">22057 13605 8088,'-13'0'-2,"1"6"1400,0 2 0,-1 3-599,1 2 0,3 4 1492,1 4 1,5-2-1133,-1 2 0,4-4-580,4 3 1,7-9-796,6 2 0,5-9 185,-1 0 1,6-4-475,2-4 1,4-4 403,-4-9 1,-1 3-488,-7-2 0,-4-2 202,-4 1 0,-2 5-474,-3 4 251,-2 5 446,-17 14 0,-2 5 640,-7 18 0,-3 3-289,7 4 0,-5 5-902,5-5 1,3 0 334,5-4 1,5-5 378,-1-3 0,3-3 0,1-1 0</inkml:trace>
  <inkml:trace contextRef="#ctx0" brushRef="#br0">23632 12192 7942,'-5'-13'3718,"-2"6"-3283,0-4 1,3 6 3,8-4-54,3-2-138,5 4 1,1-1 84,-1 0-207,0 0-35,1-5 0,-1 6-1636,1 3 1110,-1 3 0,5 1 300,-1 0 136,1 0 0,-5 5 0,1 2 0</inkml:trace>
  <inkml:trace contextRef="#ctx0" brushRef="#br0">24736 12948 7953,'25'12'0,"0"5"548,0 0-311,0 5 1,1-9 108,3 4 1,-3-3-120,3-2 0,-3 2-1135,-1 2 0,0 0 436,-1 4 1,-3-3-72,0 3 1,-5-2 473,5 7 1,-4-7 19,3 7 1,-5-2 33,2 6 0,-3-3-52,-2 3 1,1-2 66,-1-3 0,6-4 0,1-2 0</inkml:trace>
  <inkml:trace contextRef="#ctx0" brushRef="#br0">25679 13841 7899,'13'0'844,"-1"6"0,0 0-242,1 7 0,-1-1-124,1 1 0,-1-1-380,0 0 0,5 5 21,-1 0 0,6-1-1330,-1-4 1,4 1 671,4-1 0,-2 1-1075,7-1 1614,-1-5 0,4 9 0,0-2 0</inkml:trace>
  <inkml:trace contextRef="#ctx0" brushRef="#br0">26709 14784 10772,'7'0'7590,"4"0"-8530,-3 0 1,8 5 266,5 3 0,8-1 610,4 2 1,3-3-764,1 3 1,0-2-941,1-3 1,-2-3 851,-3 3 1,-3 2 913,-5-2 0,-6 0 0,-1-4 0</inkml:trace>
  <inkml:trace contextRef="#ctx0" brushRef="#br0">27441 15131 9687,'-13'-13'0</inkml:trace>
  <inkml:trace contextRef="#ctx0" brushRef="#br0">27143 14870 8027,'-12'-6'2990,"3"0"-2252,1 6 1,4 0-309,-4 0 1,5 1 396,-1 4 0,1-3-312,-1 7 0,2-1 93,-2 4-476,3 1 0,1-1-218,0 0 0,0-3-39,0-1-144,5-5 0,-2 2-334,5-5 1,-3 0 290,3 0 0,-5-7-77,1-5 1,-3 0 80,-1-5 1,0 3 348,0 2 0,-5-5 298,-4 1 0,-3 3 461,-5 5 1,-1 4-174,-2-4 0,-4 6 469,4 2 1,0 6-65,0 6 0,5 1-459,-2-1 1,7 5-26,2-1 0,5 5-186,-1-5 0,3 1-136,1-5 0,4-4-6,0 1 1,6-5-29,-2 4 0,3-5-309,1 1 0,-3-4-405,-1-4 1,-1 1-1782,1-5 0,2 0 320,-6-5 1983,6 6 0,-4-9 0,7 2 0</inkml:trace>
  <inkml:trace contextRef="#ctx0" brushRef="#br0">27503 14970 7933,'-13'0'0,"5"0"2547,0 0 0,1 5-1256,-1 3 1,-3 3 631,2 2 0,0 1-1036,0 2 0,-2 5-642,3 8 0,1-2-530,-1 6 0,1-4-649,-1 4 1,2-5-183,6 1 0,0-4 807,0-5 0,0-2 309,0-5 0,0-1 0,0 1 0</inkml:trace>
  <inkml:trace contextRef="#ctx0" brushRef="#br0">27329 15491 7944,'-12'0'2981,"5"0"121,1 0 991,6-6-2844,0 5 0,10-6 310,2 3 0,5 2-972,-1-2 0,4 1-208,4-1 0,1 3-1601,0-3 0,0 2 794,0 2 0,0 2-669,-1 2 1,0-1-539,-4 5 0,-2-4 1635,-5 4 0,-1 1 0,1 3 0</inkml:trace>
  <inkml:trace contextRef="#ctx0" brushRef="#br0">27465 15726 7896,'-19'13'2242,"1"-5"-1581,6 0 0,1 0 1056,3 5 0,1-5-573,3 0 0,2 1-123,-2 3 1,7 0-555,1 1 0,10-6-66,-2-3 0,9-3-81,-1-1 0,4 0-91,1 0 1,4-4-567,0 0 0,0-6 290,-5 2 1,1-2-635,0 2 1,-6-2-10,-2 6 0,-3 0-1118,-2 4 1706,-5 0 1,-3 11 631,-8 6 0,-4 10 124,-9 6 0,-2 5-454,-6 3 1,0 3 559,0 6 0,1-2-212,-1-3 1,5-2-1534,4-6 1,8-6 390,3-7 594,4-4 0,1-13 0,0-2 0</inkml:trace>
  <inkml:trace contextRef="#ctx0" brushRef="#br0">23533 12080 7924,'-8'0'2909,"-1"0"-1431,7 0 0,-5 0-2052,3 0 497,2 0 0,-3-1-1579,5-4 1,0 3 214,0-7 1441,0 7 0,5-9 0,2 4 0</inkml:trace>
  <inkml:trace contextRef="#ctx0" brushRef="#br0">23545 9823 8066,'-8'-9'289,"0"1"0,5 4 477,-1-4 1,1 4 588,-1-5 268,3 7 306,-5-9-781,6 9-348,0-3 1,2 5-288,2 0 1,-2 1-51,7 3 1,-5-1-6,4 5-390,0 0 1,5 3-17,-1-2 0,-4 0-400,1-4-84,-1-1 1,4-4 237,1 0 1,-5-2-404,0-2 1,-5-3 133,1-5 0,-2-1-12,-2 1 1,-2-4 31,-2-1 0,-3 0 134,-5 5 1,-6 5 302,-3 3 1,2 3-155,-2 1 0,1 5 654,-5 3 0,5 5-293,4 3 0,2 4 738,2 4 1,5 1-437,3 0 1,4 4 82,4 0 1,4-2-92,9-6 0,-2-3-36,6-6 1,-1-5-273,5-2 1,-2-5 0,-2-5 0,1-2-69,-5-5 0,-2-2 66,-7-2 1,-2 1-372,-6-6 1,-2 4 147,-2-3 1,-3 3-511,-5-3 0,-5 4-55,1 0 1,-5 2-361,5 2 1,-5 3 83,4 1 0,-3 5-433,3-1 0,2 4-2261,7 4 3573,-3 3 0,4 11 0,-6 1 0</inkml:trace>
  <inkml:trace contextRef="#ctx0" brushRef="#br0">27602 10244 7948,'-12'0'177,"-1"0"1,1 0 761,-1 0 1099,1 0-441,0 0 610,5 0-1367,1 0 0,6 6-344,0 2 1,1-1 177,4 1 0,2-4-260,5 5 1,0-7-26,1 3 1,3-4-170,1-1 0,3 0-161,-3 0 1,0-6-31,-5-2 0,0-3-258,1-1 1,-1-5-325,1 1 1,-7-6 315,-1 1 1,-4-4-187,-1-4 1,0 3 141,0-3 0,-6 3 324,-2 1 0,-3 2 11,-1 2 0,-5 9 153,1 7 0,-1 5-171,5 5 1,-5 3 55,1 8 1,5 4-746,7 4 1,2 4 327,2-3 0,0 2-3168,0-6 3493,6-3 0,1 0 0,5-6 0</inkml:trace>
  <inkml:trace contextRef="#ctx0" brushRef="#br0">23421 10133 9311,'0'-9'620,"0"1"-596,0 5-301,0-8 1,0 9-100,0-7 376,0 7 0,6-9 0,1 4 0</inkml:trace>
  <inkml:trace contextRef="#ctx0" brushRef="#br0">23372 9748 8486,'0'-12'-584,"0"4"408,0-1 1,0 5 2417,0-4-869,0 5 378,0-2-547,0 5 1482,0 0-1663,0 5-120,0-3-397,0 3 0,4-4 321,0 4-271,6-4 1,-3 9-67,5-6 0,2 5 116,2 0 1,4 2-58,4 1 0,3 0-20,2 1 1,2 5 13,6 2 0,6 4-103,3 1 0,2 5-342,2 3 1,-5 3-99,0 1 0,1 6 0,4 2 0,-1-2 0,1-2 0,-1-2 0,1-2 0,5-1 0,3-3 0,-1-4 0,1-8 0,-5-3 0,5-6 0,-4 0 0,4 1 0,-11 3 0,-2 1 0,-10 1 0,-6-2 0,-3 5 0,-1 8 0,-8-2 0,-4 7 0,-1-1 0,-3 4 0,6 0 0,1 0 0,1-1 0,-5-3 0,6-3 236,3-5 1,2-1-237,2-4 0,1-2 0,3-5 0,-3-6 0,3-3 0,-3-3 0,-1-1 0,-5-5 0,-4-4 0,-6 0 0,-2 0 0,-5-2-536,1 3 0,-3 1-274,-1-1 1,-1 0-1189,-3-5 0,1 2-41,-5 3-2156,5-3 2082,-2 10 731,5-10 0,1 11 346,3 0 1,3 1-840,5 7 1875,1 0 0,5 5 0,1-1 0</inkml:trace>
  <inkml:trace contextRef="#ctx0" brushRef="#br0">25431 10988 8131,'-19'5'-196,"2"-1"1,3 5 77,2 0 0,0 2 803,-1 1 0,6 0-440,3 1 1,3-5-502,1 0 1,1-1-66,3 2 1,3 0-46,6-5 358,-1 1 0,0-5-4,1 0 0,-6-2 1200,-3-2-413,-3 3-83,-1-5-460,0 6 1,-1 0 317,-3 0-607,2 0 139,-3 0 0,3 0-132,-2 0-15,3 6-781,-5-5 314,6 5 1,2-6-1114,2 0 1107,-3 0 538,10 0 0,-4 0 0,6 0 0</inkml:trace>
  <inkml:trace contextRef="#ctx0" brushRef="#br0">25592 11125 8121,'-18'0'0,"3"-1"3541,-5-4-1632,4 4 851,-2 1-1311,12 7-1012,0 5 1,17-1-56,6-2 0,6-4 71,6-5 1,3-1-112,5-3 0,6-5-89,2-7 1,9-5-133,4-8 1,4-4 72,-29 13 1,0-1 0,1-3 0,1-2-349,2-3 1,0 0 0,4 0 0,0 0 280,2-2 0,0 0 0,0 5 0,-1 0-245,-1-1 0,0 0 0,-2 4 0,-1 2 18,24-12 1,2 3-303,-10 5 1,-2 2 226,-7 2 1,2-3 73,-5 4 1,7-4 282,-3 0 1,3-1-172,-7 0 1,5 0 124,-2 0 0,6-4-114,-1 0 0,-1 2-565,-11 6 1,0 3 39,-9 6 0,-1 4-317,-8-1 1,-6 7 349,-6-3-497,-5 4 942,3 1-708,-6 0-610,0 0-736,5 0-490,-3 0 2569,3 6 0,-5-5 0,0 5 0</inkml:trace>
  <inkml:trace contextRef="#ctx0" brushRef="#br0">27701 10331 8237,'-5'-12'-3,"3"3"-352,-2 1 327,3 0 1,1-4 356,0-1-188,0 1 218,0-1-91,0 1 0,0 4-3,0-1 371,0 7 0,-6-4-224,-2 6 0,1 2 206,-1 2 1,0 3-151,-5 5 0,-1 2-13,-2 2 1,1 4-165,-6 4 0,4 3-1,-3 1 1,-5 10 46,-4 7 0,-5 9-490,0 4 1,14-25-1,-1 1 403,-1 3 0,-1 1 0,-3 4 1,-1 3-349,1 4 0,-1 1 1,-5 2-1,0 0 122,1 4 1,0 0 0,-2 0 0,0 0-388,0-1 1,0 1 0,-3 3 0,-1-1 347,11-18 0,0 0 0,-1 0 1,0 2-1,-1 0 0,0 0 53,2-1 1,0 1 0,0-1-1,0 0 1,-1-1 0,1 0-35,-11 16 0,0 0 0,2-1 0,1 0 4,1-1 1,0-1 0,0 1 0,1-1 121,3-6 1,0 1 0,0-1-1,2-1-4,5-6 0,2-1 0,0 0 0,0 0 49,3-1 0,1-1 1,1-1-1,0-1-268,2-1 0,1-1 0,-9 27-463,1-10 1,-1-5-595,-4 1 1,-4 3 401,0 5 0,-6 0-458,-3-4 0,0-1 733,-8 1 0,1-6 230,-5-3 0,6-4 1233,3-4 0,8-2-250,4-6 1,4-6-346,4-3 1,5-2 1903,7-1-1268,4-1-466,5 0 0,7-5-1262,5-3 0,2 2-1020,7-2 0,-2 0 1717,2-4 0,2-5 0,-4-2 0</inkml:trace>
  <inkml:trace contextRef="#ctx0" brushRef="#br0">25543 10877 8227,'5'-7'0,"-3"0"-346,2 3 1,-2-2 379,3-2 0,-3-1 717,7 4 84,-7-4 658,4 2-188,-1-6-845,-3 7 1,3 1 141,-5 10 1,-1 4-160,-3 12 0,1 8 549,-5 16 1,-5 15-638,5-22 0,0 2 0,-3 6 0,0 3-557,0 8 0,1 2 0,-2 6 0,1 2 385,2-17 0,1 1 0,0 1 0,-1 2 0,1 0 1,0 1-208,-1 3 0,1 2 1,0 0-1,2-2 1,0 1-1,0 0 318,2-1 1,-1 0-1,2 0 1,0-6-1,1 0 1,0-2-27,2 17 1,0-2 0,0-7-1,0-1-296,0-5 0,0-1 0,2-4 0,0-2 152,0-5 1,0-1 0,2-3 0,1-1-408,-1 23 0,0-3-61,-4-5 1,0 1-362,0-5 1,0-6 622,0-16 1,-4-4-3183,0-4 2605,-6-8 0,7-2-128,-5-6 1,5-1-437,-1-4 0,-2-4 1223,2-12 0,0-5 0,4-11 0</inkml:trace>
  <inkml:trace contextRef="#ctx0" brushRef="#br0">23384 9897 10513,'0'-7'1608,"0"2"1,6 5-1138,2 0 0,4 11 100,5 5 0,6 13 252,6 8 1,11 14-405,-19-19 0,0 3 0,6 7 0,2 4-554,2 8 0,0 3 1,-9-14-1,0 2 0,0 1 579,1 4 1,-1 1-1,-1 1 1,2 4 0,-1 0-1,1 1-420,0 2 1,1 1 0,-1-1 0,2 3 0,1-1 0,-1 1 321,-1-1 1,-1-1 0,0 1 0,2-1 0,1-1-1,-1 0-412,-1-4 1,-1 0 0,0 0 0,2-1 0,0 0 0,0 1 65,1 0 0,0 0 0,0 0 0,1-1 0,-1 1 0,1-2 0,0-1 0,1-1 0,0-1 0,0-1 0,1-1 0,0-1-143,-2-6 0,1-2 0,-1 1 1,13 17-1,0-1 143,0-2 0,-1-1 0,-6-7 0,-1-1 0,-3-1 0,-1-1 0,-2-2 0,-1-1 178,-1-2 1,-2-1-1,0 1 1,-1-1-179,-2-3 0,-1-1 0,8 31-298,-5-6 1,-6-3 529,-3-5 1,-5-6-1539,-3-3 0,-2-9 932,-2-7-2281,-6-6 1945,5-12 139,-10-1 1,9-13 736,-2-6 1,8-10 0,3-9 0</inkml:trace>
  <inkml:trace contextRef="#ctx0" brushRef="#br0">23992 10071 12124,'0'-9'84,"0"1"1,4 4 55,0-4 1,2 5-238,-2-1 355,-3-3-287,10 6 67,-9-5 1,3 7-374,-5 4 0,-7 7 402,-5 9 1,-6 15-236,-7 9 0,-5 6-42,-3 11 0,1-3-84,15-26 1,1 0 0,0 1 0,0-1 41,-17 29 1,10-10-59,10-15 0,6-11 54,7-9 0,2-9 163,2-4 0,4-11-41,9-9 1,2-10-74,6-16 0,0 2 126,0-5 0,-1-1-30,1-3 0,-4 3-13,0 1 0,-6 6 213,1 2 302,-8 11 0,-2 22-31,-6 16 0,-7 13-157,-5 16 0,-2 9 52,-7 8 1,5 2-21,-5 2 1,6-1-240,-2-3 1,5 1 1,4-5 1,1 1-231,3-1 1,2-14 148,-2-3 0,8-11-74,5-9 1,2-8-308,1-13 1,6-19 196,3-14 0,7-16-73,6-9 1,-17 28 0,1-1 8,1-4 0,0 0 0,-3 1 1,1 1 335,-1 0 1,1 0-1,-3 0 1,1 1 5,1 2 0,1 2 0,6-28 434,2 11 1,-10 16-309,-2 12 1,-6 18-182,-7 12 1,-7 18 46,-6 14 1,-1 12 98,-6 5 1,3 7-122,-3 1 0,4 1 538,0-1 1,2-2 302,2 2 1,3-7-326,1-1 0,4-4-547,-4 4 1,5-12 273,-1 0 1,2-12-510,2-5 0,2-7-234,2-1 1,3-11 196,5-2 1,6-16 53,3-9 0,6-8 146,2-8 0,6-5-238,-2-12 1,1-5 162,-1-3 0,2-1 276,-6 1 0,-2 10 53,-6 11 0,-7 6 975,-6 11-492,-5 7 1,1 13-309,-8 8 1,-3 14 54,-5 7 0,-1 13-89,1 7 0,1 4-252,2 9 1,-2-2-175,7-25 1,0 1 0,-1 0-1,1 1 27,-1 0 1,1 0 0,1 2 0,1-1-178,2 33 0,0-4-266,0-1 1,5-9 69,4-8 1,3-16 44,4-12 0,2-14 454,3-11 0,-2-9 0,-2-11 0,2-1 0</inkml:trace>
  <inkml:trace contextRef="#ctx0" brushRef="#br0">24761 11001 8611,'25'-50'12,"-2"9"45,-2 8 1,-7 15 166,-6 18 0,-5 8-89,1 13 1,-3 5 52,-1 11 0,-1 6-142,-3 2 0,-3 9-83,-5 4 0,1 7 29,2 1 1,4-30-1,-1 1-134,2 0 0,0 0 0,-1 4 0,-1 0 61,0 4 0,0 1 0,0-5 1,1 0-90,0 1 0,1-1 0,1-3 1,1 0 9,2 32 0,7-8-407,5-8 0,2-20 234,6-9 1,5-17-196,4-12 0,6-15 528,-2-18 0,-3-9 0,-1-12 0,-3-1 0,-13 24 0,-1 0 0,0 0 0,1 0 0</inkml:trace>
  <inkml:trace contextRef="#ctx0" brushRef="#br0">25096 11584 8483,'9'-35'-348,"0"1"0,-2-1 1,0 0 86,9-27 0,-7 15 1131,-5 18 0,-3 18-237,-1 19 0,-5 9-410,-4 20 1,-2 6-86,-1 14 0,-5 8-499,9-26 0,0 1 1,-3 1-1,1 0 367,2 4 0,0 1 1,-3 2-1,1 1-128,1 4 1,1 1 0,0 0-1,0 1 28,1 5 0,1 0 0,2-3 1,2 0 120,-1 2 1,1-2-1,1-3 1,1-2-135,0-1 0,0-2 0,0-11 0,0-2 96,0 18 1,6-17-413,2-21 0,7-7 45,2-18 0,5-7-112,-2-17 1,5-13 489,4-16 0,-18 29 0,-1-1 0,1-3 0,1-1 0</inkml:trace>
  <inkml:trace contextRef="#ctx0" brushRef="#br0">25704 11274 8475,'12'-57'-1725,"1"13"1701,-6 8 0,-3 23 526,-8 4 1,-5 13-23,-7 9 0,1 12-151,-6 12 0,-4 11-189,-4 10 1,0 5-293,16-28 1,1 1 0,0 1-1,0 3 160,-1 4 1,1 3 0,-1 4 0,1 2 21,-1 5 0,1 0 0,2 3 1,1 1-407,0 2 1,1 0 0,3-4-1,1 0 368,-1 0 1,1 0-1,3-8 1,0-1-168,-2-6 1,2-3 0,2-5 0,2-2-463,5 10 0,3-4 322,1-8 1,2-9-99,3-12 1,-2-9 79,6-15 1,-1-20 250,5-22 0,-10 22 0,-1-2 76,0-3 0,1 0 1,2-3-1,-1 0-16,-1-3 1,-1-1-1,3-2 1,0 0 42,0-1 1,0-1 0,0-5 0,1-1-37,1 1 0,0-1 0,-1-2 0,-1 0 214,0 4 1,-1 1 0,0 3-1,-1 1-79,-3 5 0,1 1 1,-2 3-1,1 2 815,9-18 0,-3 10-767,-6 23-202,0 3 0,-1 13 49,-2 5 1,-4 12-136,-5 13 1,-5 12 224,-4 13 0,-3 5-41,-4 7 0,-4 4 225,8-33 0,-1 0 1,1 3-1,0 0-157,-1-1 1,1 0 0,-1 5 0,1 0-13,0-1 1,-1 1 0,1 0-1,1 0 78,-10 26 0,5-3-126,7-9-66,4-6 0,10-27-158,4-9 0,8-21 122,8-16 0,1-12-70,8-17 0,-18 21 0,1-2-299,1-3 1,1-2 0,2-3 0,1-1 274,0-3 1,1-1 0,1 1 0,0-1-319,1-3 1,0-2 0,2-2 0,1-1 276,1-2 0,0 0 1,-1 1-1,-1 0 141,1 0 1,-2 2-1,-6 13 1,-2 4-47,11-16 0,-13 28-27,-12 30 1,-6 14 140,-6 15 1,-2 6 289,-10 6 1,3 2-46,-4 11 1,2 4 76,-1 4 1,2-5 14,5-7 1,2-3-69,3-2 0,-2-9 744,6-3 1,1-19-952,7-5 1,3-11 8,6-6 1,5-9-33,2-12 1,5-12-191,4-13 0,-11 20 1,0-2-176,2-5 1,1-1-1,3-2 1,1-2 291,-1-5 1,1-1-1,0 2 1,0 1-255,1-5 1,2 1 0,-1 3 0,-1 2 197,-1 0 0,0 1 0,-1 5 0,-1 0-191,-4 4 0,-1 2 0,8-15-168,-5 10 354,-11 8 1,-5 14 349,-5 3 703,-5 8 708,-2-2-1408,0 6 0,8 0 332,12 0 1,6-11-410,10-6 1,9-10-327,12-6-210,5-3 0,-19 15 0,1-1 1,1 0-1,0 0 0</inkml:trace>
  <inkml:trace contextRef="#ctx0" brushRef="#br0">25878 13878 7845,'-6'-12'-1091,"5"4"775,-3-1 917,-3 7-111,5-9-294,-3 4 42,5-6 34,0 1-215,0 5 0,0 0 164,0 3 458,0 3-487,5-5 0,-2 6 915,5 0-560,-5 0 0,7 1 60,-6 4 1,6-3-184,-2 7 0,-1-5 27,1 4 0,4-1-151,5 1 1,1 3-62,-2-3 0,5 3 210,8 2 0,8 1-150,9 2 0,9-1-121,7 6 0,-26-11 0,1 1-323,4 1 1,1 0-1,5 3 1,1 1 154,1 0 1,1 1 0,3-2-1,1 0-356,0 0 0,0-1 1,0-1-1,1 0 184,-1 0 0,-1-1 0,-2-2 1,-1-1-45,-6 0 0,-1-1 0,-2-1 1,-1-2-119,22 4 0,0-4-803,-12-5 1,1-1 447,-10-3 0,1-10 679,-5-11 0,-3-3 0,3-9 0,3-3 0</inkml:trace>
  <inkml:trace contextRef="#ctx0" brushRef="#br0">27416 10244 8528,'-13'0'-32,"1"0"-918,0 0 1,3 0 949,1 0 0,4 2-377,-4 2 0,1-1 377,-1 5 0,1-4 0,3 4 171,2 1 0,-3 3 273,5 0 1,0 1-287,0-1 1,1 1-29,3-1 1,-2 4-154,2 1 0,-3 5 56,-1-1 1,-1 9 33,-3 7 0,-13 12 53,-8 8 0,7-18 0,-2 1-374,-1 4 0,0 3 0,-5 9 0,-2 4 304,8-16 0,0 2 0,-2 0 0,-1 4 0,-1 0 0,0 2-383,-2 2 1,0 1 0,-1 1 0,1 0 0,-1 1 0,0 0 325,1-2 1,-1 0 0,2 0 0,0 1 0,2 0 0,-1 0 39,-1-2 1,0 0 0,1-1 0,1 1 0,2-1 0,0 0-242,0-4 1,0-1-1,1 0 1,-1-2-1,1 1 1,0-2 185,-7 15 0,0-1 0,2-3 0,1-1-224,1-5 0,0-1 1,4-3-1,0-3 89,0-4 1,0-3 0,-7 23 450,10-22-1287,2-10 993,7-21 0,2-1 0,5-11 0</inkml:trace>
  <inkml:trace contextRef="#ctx0" brushRef="#br0">27069 11187 8078,'15'-50'0,"1"1"0,1 3 0,1 1 530,-4 2 0,1 3 0,8-15 34,-6 26 0,-11 18-434,-6 23 0,-12 15-88,-13 18 1,-6 17-44,10-25 0,0 0 1,-1 3-1,0 2-440,-2 5 0,-2 1 1,-1 0-1,-1 2 409,0 3 0,-2 1 0,0 4 1,-2 3-304,10-15 1,0 1 0,0 0-1,0 0 1,-1 1 0,1 1 309,-2 5 0,1 1 1,-1 1-1,1-1 1,1 1-1,0 0 96,1 2 0,0 2 1,1-1-1,0 3 1,1 0-1,0 0-58,-1 3 0,1 0 0,0 0 1,2-4-1,0-1 0,0-1-119,0 0 1,0-1 0,1-1-1,3-5 1,0-1 0,2-1-120,2-2 1,1-1-1,0-2 1,-1 14 0,1-3-440,2-7 1,3-3 0,2 19 208,5-24 1,10-20 31,-2-21 1,10-15 422,3-19 0,0-21 0,-10 21 0,0-2 0,-2-4 0,-1 0 0</inkml:trace>
  <inkml:trace contextRef="#ctx0" brushRef="#br0">26957 11485 6202,'15'-50'116,"-1"0"0,1 1 0,0 3 0,1 2 0,0 0 139,4-17 0,1 2 0,1 9 0,0 5 514,-3 12 1,0 4 0,14-14-147,-13 27 0,-2 14 15,-5 11 0,-7 24-455,-1 16 1,-5 16 4,-2-28 0,-1 1 0,0 6 0,0 3-384,-3 3 1,-1 3 0,-1 8 0,-2 2 97,0 2 1,0 2-1,2-19 1,0 0 0,0 1-195,0 0 1,0 1 0,-1 0 0,0 1 0,-1 0 0,0 1 165,1 1 1,-1 1 0,0 0 0,-1 4 0,0 0 0,-1 0 49,1 0 1,0 0 0,0 0-1,-1 0 1,0 0 0,0-1-47,0-2 1,-1-2 0,1 0-1,1-1 1,0-1 0,1-1-66,0-1 0,0-1 0,1 0 0,-1 19 0,1-3-54,2-9 1,2-3-1,1-6 1,2-3-534,6 15 1,4-12 154,9-17 1,2-11 75,6-14 0,1-23 291,3-18 0,0-25 190,-10 18 0,-1-3 1,0-9-1,0-4-42,-3 16 0,0-2 0,1 0 0,-1-4 0,0-1 0,0-1 77,2-3 1,-1 0 0,1-1 0,0-1-1,-1-1 1,0-2 56,1-2 0,0-2 1,-1 0-1,0-2 1,1-1-1,-2-1-11,-3 16 1,-1 1 0,1-1-1,-1 0 1,3-14 0,0 1-1,-1 1 126,-1 2 1,-1 1-1,-1 2 1,0 7 0,-1 2-1,0 2 613,0-18 1,-2 3 311,0 13 0,-3 8 0,-5 10-640,-3 37 1,-4 30-426,-9 23 1,7-22-1,-1 1-13,-3 6 0,-1 1 0,1 7 0,-1 1-179,-3 5 1,-1 2 0,2 7 0,0 2 170,3-21 0,0 1 1,0 2-1,0 2 1,0 2-1,1 1 13,0 1 1,1 0-1,0 1 1,0 2-1,0 0 1,1 0-6,2-2 0,1 1 0,1 0 0,1 3 0,1 1 1,0 0-37,1 3 1,-1 0-1,2-1 1,1-7-1,2-1 1,-1-1 21,1-3 1,0 0 0,0-3 0,3 16 0,1-3 255,3-9 1,3-3-1,0-5 1,3-3-345,0-7 0,3-4 0,19 15-491,-2-13 1,1-16 248,-1-13 1,3-17-231,-3-12 1,3-19 368,-17 13 0,-1-4 0,-1-7 1,-1-3-28,1-7 0,-1-3 0,-1-7 1,-2-2 87,-3 17 0,-1-1 0,1-1 0,-1-1 0,0 0 0,-1 0 140,1-5 1,-1 0 0,0-1 0,-1 0 0,-1-1 0,0 1 11,0-2 0,0 0 0,-1 0 0,-1 3 0,0 0 0,0 0 0,0-1 0,-1 1 0,-2 5 0,0-2 0,-4 7 243,-14-5 1,-12 71-224,8 12 0,1 9 1,-4 9-1,1 5 141,7-11 1,1 3 0,0 0-1,0 1 1,-1 0 0,0 1-326,1 4 0,0-1 0,0 2 0,1-1 0,0 1 0,1 0 164,1 1 0,1 0 0,1 1 0,-1-1 0,1 1 0,0 0 0,2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25617 2009 7780,'-7'-5'1908,"2"3"-1091,-1-3-749,5-1 0,-5 4 250,6-7 198,0 6-312,6-8 1,-5 9 402,3-7 1,-1 7 5,1-2 1,-2 1 873,2-1-426,-3 2-556,-1-3 0,0 3 483,0-2-592,0 3 1,1-5 26,4 6 0,-3 0-88,7 0 1,-5 0 114,4 0 0,4 0-38,5 0 0,1 4-20,-2 1 1,2-1-65,3-4 1,2 0-64,-2 0 0,3 4-250,0 0 0,0 0 152,-4-4 1,3 0-329,-7 0 1,1 0 182,-5 0 0,-4 0-1004,1 0 331,-7 0 79,4 0 198,-6 0 0,-3 0-233,-5 0 1,0 0-32,-9 0 1,-1-1 183,2-3 1,-9 2-292,4-2 1,-7-1 294,4 0 0,-1 1 574,-4 4 0,4 0 204,4 0 1,-1 0 303,6 0 0,-5 2 150,5 2 134,-1-3 0,9 9-238,0-6 1,5 2-224,-1-2 1,4-3-14,4 3 0,4-2-122,9-2 0,-2 1 336,5 3 1,0-3-240,0 4 1,4-4-158,-3-1 0,2 0-43,2 0 1,0 0-14,-1 0 1,1 0-28,0 0 1,0 0-178,0 0 0,-1 0 0,1 0 0,-1 0 0,-4 0 0,0 0 0,-4 0 0,-2 0 0,3 0 0,-8 0-62,-1 0-803,-5 0-93,3 0 153,-17 0 1,-2-1 320,-7-4 0,-4-1-37,3-7 1,-1 1 145,2-1 0,-2 5 715,5 0 0,-4 1 48,5-1-210,-1-3 1,5 9 511,0-2 1005,5-3-924,1 6 1,8 1-322,2 8 0,8-1-450,9 1 0,4 1 0,4 3 0,2-4 0,6 0 0,-3-3 0,-1 3 0,-6-5 0,2 1 0,-3-3 0,-1-1 0,-1 0 0,-4 0-4882,-7 0 3217,-2 0 1,-15-1 1664,-1-3 0,-10-9 0,-4-6 0</inkml:trace>
  <inkml:trace contextRef="#ctx0" brushRef="#br0">25791 2009 7785,'0'-7'530,"0"-4"1,-4 4 168,-1-5 1,1 4-64,4-1 0,0 1-237,0-4 1,2 1-29,2 2 1,-3-2-32,3 3 0,2 1 714,-2-1-550,0 0 1,0-1 612,0 1-610,1 5-219,-5-8-341,0 10 0,-2-4 123,-2 5 27,3 5 1,-9 2 97,6 5 0,-2 2 101,2 3 0,3-4 31,-3 4 1,2-3 202,2-2 1,6 1-75,2-1 1,3-1 147,2-3 0,-1-2-18,0-6 1,5 0-195,-1 0 0,5-6-113,-4-2 1,3-3-187,-3-1 0,-1-1-198,-3 1 1,-6 3 55,-3 1 1,-3 0-173,-1-4-15,0 5 1,-9 0-387,-4 3 1,-3 2 118,-1-2 0,-2 8 197,-6 5 1,4 2 905,1 1 0,3 4-187,-4 1 1,6 5 41,-1-1 0,6 2-68,2 2 0,5-2 223,-1-2 0,4 1-250,4-5 1,4-5-155,9-4 0,-3-5 107,2 1 0,2-4-108,-1-4 0,3 1-188,-3-5 1,-1-4-185,-3-5 0,-5 1-285,0 3 0,-5-1 230,1-2 0,2 1-145,-2-6 1,0 6-157,-4-2 0,-4 4 14,0 0 1,-6 1-2,2-1 1,-3 2 143,-2 3 0,-3 3 632,-1 5 1,1 0-243,3 0 0,1 5 767,0 3 1,-1 3-237,1 2 0,5 5 25,3 2 0,2-2-215,2-1 1,2 1-1,2-2 0,3 1-198,5-5 0,2-4-167,3 1 0,-2-7 0,5 3 0,-3-5 0,4-5 0,-6-3 0,1-8 0,-3 1 0,-5-6 0,2 2-753,-6-2 0,0-1 137,-4 5 1,-2-3-426,-2 3 0,-4 1 522,-8 3 1,0 6 202,-4 3 0,3 3 205,-4 1 1,5 1-211,-5 3 0,6 3-198,-1 6 1,6-1-243,2 0 0,5 1-445,-1-1 1,2 1-2959,2-1 4164,6-5 0,1 4 0,5-4 0</inkml:trace>
  <inkml:trace contextRef="#ctx0" brushRef="#br0">25729 1947 7783,'0'13'249,"0"-1"385,0 0-98,0-5-280,0 4 79,0-9-218,0 3 1,0-10-70,0-4 0,1-2-220,3-1 1,-2 0-324,2-1 1,-1-3 258,1-1 1,-3 1-185,3 3 12,-2 1 654,-2-1-192,0 1-162,0 5-68,0 2 176,0 5 0,5 5 0,2 2 0</inkml:trace>
  <inkml:trace contextRef="#ctx0" brushRef="#br0">25989 2084 10550,'7'-9'697,"-3"1"1,-1 0-326,1-5 1,-2-3 99,2-1 0,-3-1-41,-1 2 0,-1 1 183,-3-6 1,1 4 35,-5-3 0,-1 5-254,-3-2 1,-2-1-198,-2 2 1,0-5 13,-4 4 1,-1-3-110,-4 3 0,5-1-25,-1 2 0,-1 1-121,-7-6 1,3 2 106,-3-2 0,-2 3-90,2 6 0,-1 3 348,1 1 1,-1 5-108,-3-1 0,2 4-35,7 4 1,-3 3-29,-1 6 0,5 0-167,-1 4 1,7-2-57,1 6 0,2 5-231,1 7 1,1 3 142,0 1 1,5 4-74,3 1 0,2 9 257,2-2 1,0 9-343,0 0 1,6-1 502,2 1 1,4-2-49,5 2 0,2-7 97,6-6 1,5-5-14,3 2 1,3-1-52,1-4 0,5-2 10,-1-10 1,6-6-91,-1-3 1,6-7 249,2-5 0,1-4-74,-1-4 0,-3-5 148,2-7 0,2-5-75,-1-8 1,4 2-35,-4-6 0,-5-5 263,-3-3 1,-3-4 69,-2 3 1,-5 1-415,-11 4 0,-2 1-201,-2 3 0,-5-6-338,-7 6 0,-4-1 205,-5 5 0,-7 3-357,-5-3 1,-6-3 188,-7-1 0,-5 1-412,-3-1 1,-10 0 107,-7-4 0,-5-5 318,25 22 1,-2-1 0,1 0 0,-1 1 136,-1 1 0,0 1 0,1-1 1,0 2 103,-1 0 0,0 1 0,-3-2 0,0 1 98,1 2 1,0 1 0,0 2 0,1 2-101,-24-2 0,0 5 455,9 7 1,-2 1-211,9 3 1,5 5-725,4 7 1,6 4 41,-2 4 1,4 5-162,4 0 0,3 6 333,6-2 0,3 4 53,1 4 1,5-2 378,-1 2 1,8 3-183,5 2 1,5 2 140,6 2 1,2-1-11,11 1 1,0-6 558,5-3 1,6-2-196,5-2 1,2-7-64,7-5 1,0-7-150,4-10 0,6-4-163,-33-5 1,0-2 0,27-6-77,-4-12 0,-7-1 42,-6-11 0,-3 0 351,-9-4 0,-4 4-133,-9-1 0,-6 6-265,-6-6 1,-5 6-241,1-6 1,-4 6-435,-4-6 0,-4 3 281,-9-2 0,-7-5-250,-9 1 0,-3 0 563,-2-4 1,-4 2-97,-4 2 1,-3 1 342,-5 3 1,-3 3-170,-5 5 0,4 6 236,1 2 0,4 9 66,-1 4 0,14 4 243,7 4 1,7 8-622,6 9 1,2 9-573,5 7 0,1 6-20,-1 7 1,5-1 261,0 1 0,5 4 508,-1-1 1,8 5-375,4-4 1,9 5 696,4-1 1,8 0-152,4-4 0,4-2 46,4-10 1,9-3-50,8-5 0,2-6 64,2-7 0,-1-8-139,-3-9 1,1-6 15,-5-6 1,-2-6-119,-6-11 0,-9-3 37,-8-1 0,-4-6-33,-5 2 1,-2-7-160,-5-1 1,-6-1-225,-3 5 1,-6 0 298,-6 0 1,-2-5-277,-10 1 0,-8-4-435,-9 3 1,-2-3 70,-6 3 1,-5-2 275,-3 7 1,-3-1 51,3 9 0,2 5 798,-3 8 0,4 7 31,5 5 1,8 14 590,8 6 1,8 12-1065,4 5 1,5 7-474,4 1 0,2 6 341,6-1 1,6 3 215,2 5 0,9 0-229,3 0 1,1-1-5,4-7 0,-2-2 329,10 1 1,0-6-8,5-2 1,-1-11 216,0-9 1,4-5-79,1-3 0,-1-7 203,-4-10 1,0-7-495,1-14 0,-1-4 20,0-8 0,-9-4-200,-4-4 1,-7-1 107,0 1 1,-9-1-1298,-4 0 1,-4 6 393,-4 3 1,-10 2 93,-11 2 1,-11 4 550,-9 0 1,-3 5 311,-2 0 1,0 8 866,1 8 0,-1 5-633,1 7 0,4 7 601,4 5 0,9 10-311,8 7 0,4 7-124,8 1 0,5 0-444,3 5 1,8-2-334,4 1 1,5-1-15,3 6 0,-1-8-361,6-1 1,0-5 482,4-7 0,4-2-103,-1-2 1,6-5 441,-6-7 1,6-4-151,-5-5 1,5 0 323,-1 0 0,-1-11-95,1-5 1,-6-8 106,2-5 0,-2-2-251,-3-7 0,0 1-312,-4 0 1,-3 0-663,-9 0 0,-2-1 416,-6 1 1,-7 5 22,-6 4 1,-10 1 90,-10 3 0,-10-1 309,-6 0 0,-2 6-205,-7 2 0,4 5 208,-4 3 0,-4 4 261,-4 5 0,1 1 617,7 3 1,10 9-25,11 8 0,6 6-310,11 2 1,7 1-713,9-1 0,3-1 233,1 5 0,5 0-371,4 4 1,3-4 112,5 0 1,3-1-92,9 1 1,1 3 176,4-3 0,6-3-17,-3-1 0,4-8 441,0-5 0,2 1-149,3-5 0,-4-2 141,-4-10 1,3-3-98,0-5 0,1-7 14,-5-14 1,-5-3-186,-3-5 0,-7-4-281,-2-1 1,-6-3-11,-2 4 1,-6-2-237,-10 1 1,-9 5 238,-7 0 0,-9 1 65,-4 7 0,-9-4 253,-3 4 1,-9 4-286,-4 5 0,-2 0 486,-2 0 1,4 3 234,0 9 0,5 4 581,0 8 1,6 8-315,10 9 1,8 4-208,16 4 1,6 7-479,3 5 0,8 6 37,5-2 0,6 2-155,1-1 1,11 2 9,-3-3 0,9-2-67,0-2 0,3-3 120,2-5 0,-1-2 35,0-2 0,0-7 21,0 3 0,1-12 194,-1-1 0,0-8-320,0 0 1,-1-9 50,-3-8 1,3-6-262,-3-10 0,-1-8 152,1-9 0,-11-2-646,-1-1 0,-6-1 241,-3 0 1,-5 1 109,-3-1 1,-13 7 239,-8 6 1,-11 6 89,-5 6 1,-8 4 475,-4 0 0,-5 10-289,-4-1 1,3 8 170,-3 0 1,-1 8 234,2 4 1,4 9 433,8 3 0,8 5-509,4 4 0,8 3-146,5 5 0,7 2-233,5 2 1,3-3-282,1 4 0,10-2-310,2 1 1,10-6 315,3 2 0,1-10-18,7-2 1,-4-1 68,4-8 1,0-1 95,4-6 0,-1-4-57,-3-5 1,3 0-56,-3 0 0,-2-1-261,-3-3 0,-3-5 60,-4-7 1,-3 1-119,-6-6 1,-1 0 161,-2-4 1,-4 1 205,-5-1 1,-1-1 250,-3-3 0,-5-3 370,-7-5 0,-5 0-345,-8-1 0,-4 1 182,-8 0 1,1 5-321,-6 3 0,-1 3 304,-6 1 1,-4 3 538,-5 6 0,10 6-284,2 14 1,14 13 307,3 8 1,11 8-345,6 0 0,9 7-768,7 1 0,5 10 164,8-1 1,5 2 30,2-2 0,5-6-161,4-3 0,-1-4 244,5-4 0,0 0 31,4-8 1,-4-7-107,0-10 1,-4-5 158,4 1 1,-1-9 143,1-8 1,-1-10-157,-3-10 0,-5-8-72,1-5 0,0-6-323,-4-2 1,-5 4-52,-3 5 1,-6 6-508,-7 2 1,-3 1 525,-6 7 0,-10 6-43,-14 6 1,-8 5 581,-5 4 0,-6 2 181,-2 6 0,-4 7 159,4 5 1,1 2 14,3 7 1,7 5 530,6 7 0,12-1-781,13 1 1,5-6-48,7 2 1,1 2-520,4-2 0,7-2 196,9-6 0,3 0-424,5-9 0,3 2-456,5-10 0,1 0-654,-1-4 1,1-1 1621,4-3 0,-4-9 0,5-6 0</inkml:trace>
  <inkml:trace contextRef="#ctx0" brushRef="#br0">25791 2096 7760,'-13'-37'-183,"1"1"-66,0 3 0,-2 3 261,-3 5 0,2 1-44,-6 4 0,1 6 709,-5 6 0,0 5-239,0-1 0,2 9 277,2 8 0,3 2-142,6 10 1,1-2 64,3 10 1,-2 2-367,6 6 1,1-1-238,7 5 1,7 1 72,6 3 0,9 1 94,-1 0 1,8-2-156,0-3 1,8-2 167,5-6 0,2-5-83,2-3 1,-1-10 94,1-6 0,-1-7 2,1-6 1,-6-6 89,-2-7 0,-8-10 168,-1-10 0,-5-9 156,1-3 0,-9-5-245,-3-3 1,-3-4-309,-2-5 0,-1 0 125,-3 0 1,-2 3-1162,-6 5 1,-11 0 105,-6 9 1,-10 1-421,-6-2 1,-9 10 665,-3-1 0,-9 12 29,-4 1 0,-4 11 513,-4 1 0,-2 9-331,-2 3 0,4 8 1113,8 13 1,8 2-521,9 15 1,13-4 476,8 7 1,10-2-291,6-2 0,4 0-71,4 1 0,4-1-333,9 0 1,2 0-580,6 0 0,5-4 37,3 1 1,2-8 260,-2-1 1,1-6-403,-5-7 0,6-1-261,-2-2 951,-3-4 0,3-5 0,-2 0 0,2 0 0,0 0 0</inkml:trace>
  <inkml:trace contextRef="#ctx0" brushRef="#br0">24079 1451 8014,'-18'0'0,"4"0"0,-4 0 1221,6 0 1,-1 0 196,1 0 326,5 0-668,2 0-87,5 0-619,0 0 0,6-4 66,7 0 0,5 0-112,7 4 1,4 4 35,0 0 1,9 7-477,-1 1 0,9 1 138,-1 3 0,4 2-753,0-1 1,-3-1 462,-1-3 1,-9 0-284,1 4 1,-11-7 277,-5 2 0,-4-6 147,-13 2 1,-2-4-23,-6 4 1,-8-5 226,-9 1 0,-4 2-293,-3-2 0,0 0 256,-5-4 1,4 0-643,-4 0 0,4 0 240,-4 0 1,5 0-139,-1 0 0,3 1 177,1 3 0,5 3 290,-1 6 0,6-1-254,-2 1 1,9 0-123,4 4 1,2-2-1437,2 6 1843,0-1 0,6 0 0,1-2 0</inkml:trace>
  <inkml:trace contextRef="#ctx0" brushRef="#br0">24563 1885 7977,'-38'19'1458,"-3"6"183,0 0 0,5 4-833,7 4 1,8-4 1384,5-8-1535,2-3-434,2-12 1,6 0-2686,6-6 1,7 0 2460,9 0 0,4-6 0,5 0 0</inkml:trace>
  <inkml:trace contextRef="#ctx0" brushRef="#br0">24774 1166 7921,'-31'0'0,"9"1"2883,-3 3 1,13 10-1434,0 11 0,7 1-876,1 7 1,3-1-429,1 1 1,5 1-418,4-5 0,3 0-816,5-4 0,-2-1 590,5-4 1,-3 2-2978,4-5 3474,-6-1 0,3 2 0,-6 2 0</inkml:trace>
  <inkml:trace contextRef="#ctx0" brushRef="#br0">24712 1724 9301,'-7'-7'1994,"1"-4"0,7 10-3379,4-4 1,6 4 103,5 1 1281,6-5 0,-2 3 0,4-3 0</inkml:trace>
  <inkml:trace contextRef="#ctx0" brushRef="#br0">24736 2022 7851,'0'12'922,"-4"-4"1339,0 1-1059,0-7-547,4 4 1,5-6-56,4 0 1,3-2-219,5-2 1,-2 2-1308,5-7 1,-4 5 359,0-4 0,2 5 70,-1-1 0,-1-2 75,-3 2 0,-1 0-567,0 4 1,-3 2 480,-1 2 1,-5 3 213,1 5 1,-3 2 628,-1 2 0,-1-1-288,-3 6 1,1 0 315,-5 4 1,1-5-64,-1 1 1,-4-6 354,4 2 1,3-8 238,1 0-17,-3-7-969,5 4 1,-2-8-131,8-2 1,5 2-626,7-7 0,-1 5 845,6-4 0,5 0 0,6-5 0</inkml:trace>
  <inkml:trace contextRef="#ctx0" brushRef="#br0">24525 2691 8848,'-12'0'4321,"4"0"-3759,-1 0 1,5 4-190,-4 1 0,4 4-208,-4-1 0,4 4-154,-5 0 1,5 2-28,-4 2 1,-2-1-189,-6 6 0,2-4-74,-3 3 0,-1 0 115,2 0 1,-1-2 68,5-5 0,1-1-213,3 0 504,-3 1 1,12-6 22,3-3 1,4-3 21,13-1 1,4 0-236,4 0 1,4 0-278,-4 0 1,4 0-585,-4 0 1,0 0-79,-4 0 0,-2 0 932,-2 0 0,-3 6 0,-6 1 0</inkml:trace>
  <inkml:trace contextRef="#ctx0" brushRef="#br0">24352 3113 7827,'-9'4'1863,"1"0"1,1 6-600,-1-2 1,3 3-205,5 2 1,1-1-706,3 0 1,8-3-307,9-1 0,7-1-503,1 1 1,9-2 371,-1-6 1,5 0 81,-1 0 0,-2-11 0,3-3 0</inkml:trace>
  <inkml:trace contextRef="#ctx0" brushRef="#br0">24848 2803 7811,'-18'12'0,"-1"1"0,-1 5 2737,4 2 0,6 4-1368,2 1 1,5-1-717,-1 1 0,8-1-272,5-4 1,2 0-1945,1-4 1,4-6 371,1 2 1,5-6 1190,-1 2 0,2-5 0,2 2 0</inkml:trace>
  <inkml:trace contextRef="#ctx0" brushRef="#br0">24885 3187 7785,'-7'0'3687,"2"0"-3346,16 0 1,-3 0-2064,9 0 1722,2-5 0,-5-2 0,4-5 0</inkml:trace>
  <inkml:trace contextRef="#ctx0" brushRef="#br0">24960 3398 10172,'5'-7'1742,"-3"2"-1480,9 5 1,-9 0-569,7 0 23,-7 0 1,4 5-377,-6 4 1,0 2 548,0 1 1,0 2 127,0 2 0,-4-2 417,0 3 1,-6-4-258,2 0 1,1-2 1112,-2-3-563,7 3-404,-9-4 1,9 1 115,-2 1 1,8-7 7,5 2 0,7-2-349,5-2 0,4 0-261,4 0 0,4 0-1048,8 0 1,2-2 282,2-2 768,3-3 0,2-5 0,7 0 0</inkml:trace>
  <inkml:trace contextRef="#ctx0" brushRef="#br0">25952 3349 7255,'-7'0'507,"2"-2"173,5-2-853,0 3 180,0-10 0,0 8 410,0-5-308,0 5 1,0-4 114,0 3 45,0 3-17,0-5-128,-6 6 135,5 0 171,-5 0-314,1 6 0,3-4-21,-2 7 0,-1-5-11,1 4 0,-5 0-6,5 5 1,-1 0 99,0 4 0,3 2 107,-7 6 1,7 0 339,-2 0 1,2 5-178,2 3 1,0 3 217,0 1 1,6-4-232,2 0 0,3-9-41,1 0 1,5-8-144,0-4 1,3-5-35,-3-7 1,3-10-78,-3-2 0,4-13 57,-5 0 1,-1-6-566,-6 2 1,0-4 306,-5 4 1,1-4-858,-5 4 0,-2 0 339,-2 4 0,-3 6 83,-5 2 1,-6 3 334,-3 2 1,-2 5 262,-2 3 0,0 2 422,0 2 1,0 6-338,1 2 0,4 7 157,4 2 0,2 5-83,2-1 0,1 2 306,2 2 0,4-2-176,5-2 1,5 2-171,4-2 0,2-3-42,1-1 0,5-5 12,-1-4 0,5-1-14,-5-3 1,5-2-30,-4 2 0,-1-4-155,-4-4 1,1-3 106,-1-6 0,-5 0-135,-3-4 0,-2-1-9,-2-3 0,0-2-527,0 2 0,0-2 147,0-2 0,-4 2-156,-1 2 0,-4-1 410,0 5 1,-2 5-33,-1 4 1,0 5 396,-1-1 1,-3 4-162,-1 4 0,5 4 63,3 9 0,5-2 28,-4 6 1,5-6 52,-1 1 1,3 2-639,1-1-368,0-1 0,1-5-949,3-2 1,-1-4 1776,5-5 0,6-5 0,5-2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14316 12005 7834,'-6'-6'1555,"-1"0"0,-4 5 948,3-3-1206,-3 2-1007,10-3 0,-3 5-15,8 0 1,3 5-26,5 3 0,2 8 206,2 0 0,4 6-73,4-1 1,1 2-282,0 2 0,4 0 72,0 0 0,1 1-571,-1 3 0,-3-2 307,3 6 0,-2-1-724,-3 1 0,0 2-395,-4-6 0,-2 5 1209,-5-1 0,-1-3 0,1 1 0</inkml:trace>
  <inkml:trace contextRef="#ctx0" brushRef="#br0">14614 12638 7872,'0'12'0,"0"1"0,1-1 4245,3 1 0,3-1-2193,5 0 0,6-5-317,3-3 1,4-2-1378,4-2 1,2-2-1023,7-2 0,-5-3-227,0-5 0,-6-5 658,2 1 1,-8-2-1977,-4 1 1,-9 4 591,-4-4 1617,-3-2 0,-6 0 0,-2-6 0</inkml:trace>
  <inkml:trace contextRef="#ctx0" brushRef="#br0">12852 10877 8159,'-10'-19'1616,"-2"2"0,-3 5-720,2 3 0,1 5 475,0 8 0,3 9-638,1 7 0,5 7-24,-1 6 1,3 7-307,1 13 0,1 7-449,1-26 0,0 2 1,1 0-1,1 1 36,2 6 1,1 1 0,1-2 0,0 0 47,0 3 0,1 1 1,-1-5-1,2-1-746,-2-2 1,0-1 0,-1-3-1,1 0 44,13 28 0,-5-16-3858,5-9 4522,-6-13 0,9-4 0,-4-7 0,4-4 0</inkml:trace>
  <inkml:trace contextRef="#ctx0" brushRef="#br0">13361 11075 8069,'-11'9'3491,"2"-1"0,-6-4-1285,3 4 1,-3 2-1190,2 6 0,1-2-1471,-1 3 0,0 2 347,-4 2 0,3-2-464,-2 2 0,-4-1 453,0 5 1,-5 0-1427,-4 0 0,1-5 669,-5 1 0,6-4 294,-2 3 0,0 1 1125,4 4 0,4-5-409,13 1 0,3 0 306,5 4 1,8-2-257,8-2 1,6-3 105,16-6 1,2-5 11,9-3 1,1-3-625,0-1 1,-2-5-516,-3-3 1,2-3 835,-6-2 0,6 1 0,-3-1 0</inkml:trace>
  <inkml:trace contextRef="#ctx0" brushRef="#br0">13534 11534 8025,'0'13'7303,"0"-1"-6042,0 0 0,10-6-722,2-6 1,5-3-300,-1-9 1,0 2-975,4-6 0,-5-2 521,2 1 1,-5-4-798,-3 5 1,0-6 558,-5 1 0,1 2 59,-5-2 1,-6 6-8,-2-1 0,-5 3 590,-3 5 1,1 4-175,-6 8 1,4 4-69,-3 9 0,9 6-195,-2 6 0,9 5 228,0 0 1,4-3-2308,4 2 2325,3 0 0,17-1 0,2-2 0</inkml:trace>
  <inkml:trace contextRef="#ctx0" brushRef="#br0">13807 11658 7962,'-18'6'1855,"4"-5"2480,-2 3-2697,8-2 0,2-4-861,6-2 0,2-4-779,2-9 0,3-3 45,5-9 0,0 1-78,1-5 1,3 1-52,1-1 0,-1 3-65,-3 5 0,3 6-580,1 2 1,1 8 385,-2 0 1,0 7-1163,4-2 1,-3 2 654,3 2 0,1 4 852,4 0 0,5 6 0,2-3 0</inkml:trace>
  <inkml:trace contextRef="#ctx0" brushRef="#br0">14105 11596 7894,'-12'13'478,"-1"3"59,1 1 1,5-1 588,3-3 1,2-5-477,2 0 0,2-1-293,2 1 0,3-1-141,5-3 0,1-2-332,-1 2 1,0-3-143,1-1-16,-1 0 0,1 0 164,-1 0 1,-4-5 149,0-4 0,-3-3-221,3-5 0,-5 2 6,1-5 0,1-2 393,-1-7 0,2 2-70,-2-1 1,-1 1 850,5 3 0,-1-1-432,1 0 0,3 6-619,-2 2 0,-3 9-440,3 4 1,-1 2 346,4 2 0,-3 10-369,-1 2 1,-1 10 296,1 3 0,2 0-1416,-6 4 1,0-7 1632,-4-1 0,6-6 0,0 3 0</inkml:trace>
  <inkml:trace contextRef="#ctx0" brushRef="#br0">14452 11571 11449,'-7'0'4594,"2"-1"-3888,5-3 0,10-3-826,2-5 0,9-8 158,-1-5 0,0 1-432,0-5 0,-5-2-63,2 2 1,-5 2-370,-3 6 1,-4-1 563,-5 6 1,-1 1 145,-3 6 0,-7 4 229,-6 5 1,-4 11-179,5 5 0,-1 8-48,5 5 0,1-2 54,3 6 0,2 0-926,6 5 0,0-3 174,0-2 1,1-2 810,4-6 0,7-1 0,7 1 0</inkml:trace>
  <inkml:trace contextRef="#ctx0" brushRef="#br0">14700 11720 7833,'-7'6'6698,"3"-5"-5026,8 3 1,6-9 1235,11-8 1,5-16-1992,11-12 1,-15 14 0,0-1-630,3-4 0,0-2 0,2-5 1,0-1-776,2-5 1,0-1 0,-2-1 0,-1-1 498,-2 3 1,-2-1 0,-1 1 0,-2 1-261,-4 2 1,-1 1-1,-2 3 1,-2 0 232,-2-24 1,-18 4-1102,-10 17 0,-17 5 488,-5 7 1,-3 4-718,-1 5 1,-1 9 918,6 11 1,1 8 701,7 13 1,-2 10 229,7 15 1,4 8-420,8 3 0,7 5-485,5 5 1,5-32 0,2 1 326,1 2 0,1-1 0,2-1 1,2-1-1212,12 27 1,4 0 879,4 0 1,-12-31-1,1-1 402,2-1 0,2 0 0,1-1 0,1-1 0,21 20 0,3-6 0,2-5 0</inkml:trace>
  <inkml:trace contextRef="#ctx0" brushRef="#br0">21374 13283 7764,'-12'-6'6662,"5"5"-2011,-4-4-3551,4 5 1,-5-5 663,-1 1 1,5 0-879,0 4 0,0-1-202,-5-3 0,1 2-322,-1-2 0,0 3-362,-4 1 0,-6-2-130,-6-2 0,-7 3-15,-1-3 0,-1 8-412,-3 4 1,-2 9 407,2 3 1,5 5-446,7 4 0,10-1 130,7 5 0,5 2-92,7 3 1,7 2 153,5-7 0,11-2-4,10 3 0,7-7 57,2 2 0,-1-4 133,-4-5 0,2 4-174,2-3 0,-8 2 82,0 2 0,-5-5 475,-3 1 1,-6 1-192,-2 7 0,-9-3 634,-4 3 1,-5 2-82,-8-2 0,0 5 200,-12-1 1,0-1-428,-3 1 1,-3-6-1,-2 2 0,-2-8-766,-6-4 1,3-5 332,1-4 0,0-5-1984,-4-11 1,-2-12 1022,-2-13 0,8-8-3088,0-5 3868,11-2 0,-2-7 0,5-1 0</inkml:trace>
  <inkml:trace contextRef="#ctx0" brushRef="#br0">21759 13345 7722,'-11'30'3260,"-3"2"0,-5 11-1770,2 2 1,-1 7-1034,2 2 1,1 4 520,6-4 0,3 2-453,1-6 0,4 1-785,-3-10 0,8-1 283,4-7 0,3-4-1848,2-8 1,-1 1 472,1-5 1352,-1-1 0,0 2 0,1 1 0</inkml:trace>
  <inkml:trace contextRef="#ctx0" brushRef="#br0">21920 14101 7720,'-7'-12'4573,"3"0"0,4-12-3233,4-5 0,9-16-1003,7-9 0,-6 22 0,1-1-449,2-2 0,0 0 0,0-1 0,1 0-203,1 1 0,0 0 1,-2 4-1,1 1 141,15-19 0,-2 12-599,-6 12 635,-6 6 1,-7 14-333,-8 10 1,-4 10 203,-4 18 1,-4 5 267,-8 12 0,0 4 317,-4-1 1,3 7-370,-4-2 0,6-7 710,-1-2 0,6-7-237,2-1 0,5-8 217,-1-4 0,5-10-332,8-6 1,4-13-672,12-13 1,6-16-25,2-12 1,2-7-310,3-6 1,-1-3 339,-18 27 1,-1-2 0,15-28 96,0 2 1,-7 10 286,-1 10 1,-7 12 72,-10 10 1,-2 9 529,-6 7 1,-6 14-345,-2 15 1,-7 8 877,-2 12 1,-5 7-394,2 1 1,0 3-539,0-2 0,5 2-721,-2-2 1,5-1 351,3 0 1,0-10-248,5-1 0,1-13 144,7-8 1,3-7-2676,5-10 1,2-5 2912,3-12 0,-4-4 0,5-12 0</inkml:trace>
  <inkml:trace contextRef="#ctx0" brushRef="#br0">23000 13444 7699,'6'-25'2973,"5"6"-2235,-9 1 0,2 11-333,-8 3 0,-4 4 619,-9 4 0,-4 9-452,-8 7 1,-1 9 524,-3 4 0,-7 5-141,3 3 0,-5 3-16,1 6 0,4 3-188,0 1 1,6-2 229,11-6 0,3-8-1073,9-4 0,5-11 87,11 2 0,2-10-441,11-3 1,4 1 364,3-5 0,6-1-783,-5 1 0,1-5 488,-1 1 0,-3-3-1303,3-1 1,1-5 22,-1-3 1655,6-9 0,-5-2 0,3-6 0,-4 0 0,-3 0 0</inkml:trace>
  <inkml:trace contextRef="#ctx0" brushRef="#br0">23372 13444 7650,'-6'13'5285,"-5"4"-4096,-5 4 0,-5 3-230,4 0 0,1 1 75,3 0 1,1 0 423,0 0 0,5-1-934,3 1 1,2 0-160,2 0 0,0 0-211,0-1 0,6 0 37,2-3 1,4-2-89,5-3 1,-3-2 99,2 3 1,2 1-481,-1-2 1,3-3 69,-3-5 0,4 0-249,-5 4 1,6-5-15,-1-3 1,-2-2-359,2-2 0,-5 0-549,5 0 1,0-6 679,4-2 0,-5-4-651,1-5 0,0-2 1348,3-6 0,1-5 0,0-2 0</inkml:trace>
  <inkml:trace contextRef="#ctx0" brushRef="#br0">23831 13903 7614,'-18'25'1683,"4"-6"1,0 5-752,6-4 1,4-2-447,-4-1 0,5-4 400,-1 0 1,2-1-410,2 1 0,6-6-202,2-3 0,3-3 112,2-1 0,-1-3 195,0-5 1,1 0-307,-1-9 1,-4-3-195,1-5 1,-1-1-276,4-7 1,-3-1 190,-1-3 0,-1-5-70,1-4 0,3-6 24,-3-2 1,5-5 566,3 1 1,-1-3 176,6-1 1,0 2 68,4 2 0,-2 9-340,-2 12 1,1 12 48,-6 13 1,5 5-1250,-4 7 1,-5 6 505,-4 2 0,-1 8-409,1 5 0,-2 3 369,-6 0 0,0 2-304,0 3 0,-10-1-62,-2 5 1,-9-1 123,0 1 1,-2 3 130,-2-3 1,-1-2 24,-3 3 1,3-3 263,-3 2 1,4-4-58,4-8 0,5 1 604,8-6-395,-3 1 1,16-10 1071,3-3 0,10-3-11,11-1 1,2 0 410,2 0 1,4-5-848,0-3 1,2-5-70,6-3 0,1-2-844,3-3 0,-3-2 219,-1 2 1,-3-2-3769,3-2 3598,-5 5 1,3-3 0,-6 4-1</inkml:trace>
  <inkml:trace contextRef="#ctx0" brushRef="#br0">14378 1687 7862,'0'-25'2099,"0"0"1,-4 6-1197,0 2-711,-1 9-939,5 3 263,0 5 329,0 0 79,6 0 1,2 0 90,9 0 1,-2-5 193,6 1 0,-3-4 313,6 4 0,-2-6-270,7 2 1,2 2 4,-2 2 1,4 3-26,-4 1 0,5 0 36,-1 0 0,-3 5-31,-1 4 1,-2 6-684,-3 1 0,-3 6-67,0-1 1,-6 1-334,1-1 0,-6 2 518,-2-2 0,-3 0 86,3 3 0,-5-6 823,1 7 1,-2-4-401,3-1 1,1 2 212,7-5 0,1 0 252,2-5 1,4 0 598,4 1 0,7-1-549,2 1 0,8-7-85,5-1 0,7-5-769,5-5 1,8-7 199,-31 3 1,1-3 0,0 0 0,1-2-420,0-2 1,0-1 0,0 1-1,-1-1 348,0-3 1,-1-1 0,1-1 0,-1 0-265,-1-1 0,-2 0 1,-1 2-1,-1-1-28,24-19 0,-10 8-54,-7 4 1,-2 10-43,-11 6 245,-2 6 1,-15 25 746,-3 11 1,-4 14-318,-4 15 1,-3 5 388,1-26 0,0 1 0,0 1 1,0 0-283,-1 0 0,1 1 0,2 1 0,1-1 253,1-2 0,0-1 0,4 33-77,6-12 0,6-9-134,10-7 1,12-7-217,6-6 0,7-7-140,9-13 0,5-12 15,-26-4 1,1-3 0,4-1 0,1-4-221,3-4 0,-1-3 1,3 0-1,1-2 110,1-2 0,-1-1 0,1-1 0,-1-1 49,1-2 1,0 0 0,1 1 0,1 1 118,0 1 0,-1 2 0,-4 4 0,-1 3-78,-5 5 1,0 3 0,-2 3-1,0 2-94,-2 3 1,0 2 0,-1 1-1,0 0-80,30 4 0,1 7-312,-5 6 0,0-1-36,5-3 1,-31-9-1,1-1 308,0-1 1,0 0 0,5-2 0,0-2 167,1-1 0,1-2 0,0 3 0,0-1 0,5-6 0,0-2 0,3-2 0,1-1 0,3-4 0</inkml:trace>
  <inkml:trace contextRef="#ctx0" brushRef="#br0">18174 1401 8185,'25'-49'0,"-5"5"9,1 2 0,-6 4 109,2 1 0,-9 2 5,-4 6 1,-4 2 114,-4 10 1,-4 1 39,-9 3 0,3 1 9,-2-1 1,2 2 295,2 3-371,-1 3 0,1 10-159,-1 3 0,1 9-39,0 4 1,-6 13 79,-3 7 1,-8 13-217,-4 8 1,12-25 0,-1 1-291,-2 4 0,-1 2 0,-5 2 0,-2 1 212,-5 2 0,-1 1 0,-1 3 0,-2 1 20,-2 0 1,-1 0 0,4-3 0,-1 0-60,2-5 1,0-1 0,3-6 0,1-2 110,2-3 1,0-2-1,5-8 1,0-4-88,-22 5 0,4-7 142,5-14 1,3-2 128,-4-6 1,4-4-167,0-8 0,1-5-3,0-8 1,0-4-122,-1-9 0,1-7 70,0-9 1,18 27 0,1 0 313,-1-2 0,1 0 1,-1 1-1,0-1-120,1-2 0,-1 0 1,1 3-1,0 2-176,-15-28 1,-1 15 31,5 18 0,-6 14 47,2 15 1,-9 23 108,-8 22 1,20-12-1,-1 3 24,-4 8 1,0 4 0,10-14-1,0 3 1,1 0 138,-3 2 1,0 1-1,2 1 1,3-2-1,0-1 1,1 1 579,0 0 0,-1 0 0,3-1 1,-3 15-1,4-2-563,4-6 0,3-3 0,4-10 1,2-2-343,9 16 0,10-25-741,11-13 1,1-15 751,7-9 0,-5-13-402,1-12 0,-9-11-19,-3-10 0,-5-10 173,-7 31 0,-2 0 0,0-4 0,-1-1 283,-4-5 1,-1-1 0,0 2 0,-3 0 71,-3-6 0,-3 0 0,-2 1 1,-4-1 25,-3-4 1,-3 0 0,-5-2 0,-3 1 85,-2-2 0,-2 2 0,0 4 0,-1 2 248,-1 4 1,-3 4 0,2 6-1,-2 5 69,3 5 1,-2 4 0,1 7 0,-1 4 270,3 6 1,0 4 0,2 8 0,1 5-169,1 3 1,0 5 0,-4 6 0,1 5-227,-2 7 0,1 4 1,-4 6-1,1 3-385,0 5 1,1 2 0,13-18 0,0 2 0,1 0 143,1 0 1,1 0 0,0 1-1,-9 19 1,2 0-177,2 2 1,2-2 0,4-5 0,1-3-61,4-6 0,1-3 0,5-6 0,4-3-723,7 15 1,6-13 68,6-12 1,5-7 37,-1-10 1,-3-4 878,-5-8 1,-1-14-304,1-11 1,-1-16 119,-3-9 1,-1-12 88,1 29 0,0 0 0,-1-6 0,0 0 291,3-4 0,0-1 0,-1-7 0,1 0-77,4-1 0,1 0 1,-1-3-1,2 1 152,2 4 0,1 1 1,1 0-1,2 2 182,4 1 0,2 1 0,2 3 1,4 4-67,4 5 0,3 3 0,1 4 0,2 4-366,1 9 0,1 5 0,0 2 0,1 3 105,1 6 0,-1 2 0,0 4 0,0 3-295,-1 3 0,-2 3 0,-1 3 0,-3 3-266,-2 3 0,-2 4 0,0 2 0,-2 4-998,-1 2 1,0 4 1341,2 5 0,-1 3 0,-4-1 0,-1 2 0,2 5 0,-1 1 0,0 1 0</inkml:trace>
  <inkml:trace contextRef="#ctx0" brushRef="#br0">23124 1005 8004,'-20'-6'-121,"1"3"121,2-5 329,4 0 1,-4-5 511,9 1 0,-2-2 267,6-2 0,-4-2-487,4-3 1,0-5 473,4 5 1,0-5-466,0 5 0,0 3 53,0 2 0,0 2 7,0 2 1,4 3 811,0 1-910,5 5 1,3-2 2,4 5 1,6 5 432,-1 4 0,9 3-405,7 5 0,7-4 22,10 4 1,8-3-852,-27-7 0,1-2 1,7-1-1,3-2 206,3-1 0,1-2 0,8-6 0,2-3 0,1-3 0,2-3 0,1-3 0,0-3-411,0-2 0,0-2 0,-2 2 0,-1-1 411,-1-2 0,0 0 0,-4 3 0,-1 1 0,-8 4 0,-3 1 0,-5 2 0,-2 3 0,13 0 0,-8 7 0,-9 1 0,-4 5 0,-8 5 0,-3 1-32,-6 7 0,-5 1 496,-3 2 1,-2 8-430,-2 5 0,0 6-35,0 3 1,-6 6-1,-2 9 0,-3 5 345,-1 8 0,5-31 0,0 1-345,-2 2 0,1 2 0,1 4 0,0 2 0,-1 5 0,0 1 0,1 1 0,0 2-382,1 4 0,0 2 1,-1-2-1,1 1 199,0 2 0,0 1 1,0-1-1,1 1-9,1 1 1,0 0-1,-1-6 1,0-2 155,3 1 0,0-2 1,-2-6-1,0-1 76,1-4 1,1-2 0,0-3 0,-1 0 40,1-4 0,0 0 0,0 19 125,-2-5 1,-1-8-58,1-3 0,-2-7 169,2-2 1,3-8-319,-4-4 0,0-4 1539,1 0-1539,0-6 577,4-2-577,0-5 112,0 0-112,-6 0 0,-1 0 0,-5 0 0,-1 4 0,1 0 0,0 6 0,-1-2 0,-3-1 0,-1 1 0,-1-1 0,2 2 0,1 2 0,-6-3 0,2-1 0,-2 1 0,-4 0 0,0 5 0,-2-1 0,-11 1 0,1 0 0,-12 4 0,-1-2-320,-12 6 1,-6-3 319,28-6 0,-2 0 0,-2-2 0,-2-2-327,-5 5 0,-1-1 0,-1-1 0,0-1 327,-3 0 0,0 0 0,-3 2 0,-1-1 0,3-3 0,-1 0 0,-1-2 0,0-1 0,7-2 0,1-2 0,2 0 0,2 0 0,3-1 0,1 0 0,2 0 0,2 0-115,-31 0 1,13-2 114,12-2 0,6 3 0,6-3 0,4 2 0,8 2 0,7 0 536,6 0-536,5 0 678,-2 0 1,6 0-865,3 0 0,-1 4 177,5 0 1,2 1-145,7-5 1,-2-7 640,5-6 1,0-11-489,0-14 0,4-11 0,-3-13 0,-12 23 0,-1-2-382,1-6 1,-1-1 0,-1-7 0,0-2 381,0-6 0,-2-2 0,-2 19 0,-1-1 0,0-1-306,0-2 1,-1-1 0,0-1 0,0 1 0,-1-1 0,1 1 305,-1 0 0,-1 0 0,2 0 0,0 1 0,0-1 0,1 0 0,-1-1 0,0-1 0,1 1 0,2 3 0,1 0 0,1 0 0,-1 1 0,0 1 0,2 1 0,3-14 0,2 3-110,0 10 1,0 3-1,0 8 1,1 3 109,12-16-333,-6 16 1,-6 22-501,-9 11 1,-3 1 560,-1 7 0,0 1-318,0 3 0,0 5 1009,0-1 1,-4 5-2056,0-5 1,0 1 1144,4-5 0,-1-1-3364,-4-2 3855,4 2 0,-10-16 0,4 4 0</inkml:trace>
  <inkml:trace contextRef="#ctx0" brushRef="#br0">23521 1600 8155,'0'-7'-586,"0"2"0,1 0 747,3 1 155,-3 0-118,5-1 373,-6 3 18,0-9 295,0 10-236,0-10 173,0 9-287,0-3-275,0 5 1,-6 0 122,-2 0 0,1 7-128,-1 5 1,0 6 45,-5 7 0,1 5 29,0 3 1,1 9 149,2 3 0,4 5 15,5 3 1,5-3 67,4 0 1,13-6-52,7-7 0,8-11-136,8-5 0,1-14 37,7-11 1,-2-18-109,-1-16 0,-6-7-132,-2-1 1,-11-2 35,-6-1 0,-6 4 16,-6 4 1,-6 3-304,-3 0 0,-8 7-462,-5 2 0,-7 8-1838,-5 4 1,-4 1 1145,-4 4 0,-1 2 1233,-3 10 0,-6 0 0,6 0 0,0 0 0</inkml:trace>
  <inkml:trace contextRef="#ctx0" brushRef="#br0">23694 2195 7991,'-12'0'0,"-1"4"434,1 0 1,1 6 655,3-2 1,2 5-345,6 3 0,0-1-314,0 6 0,7 0-398,6 4 0,0-1 58,8 1 0,-6 0-1206,2 0 1,1-6 331,-2-2 1,1-4 781,-5 0 0,6-1 0,1 1 0</inkml:trace>
  <inkml:trace contextRef="#ctx0" brushRef="#br0">23756 2530 7921,'-12'6'0,"-1"-4"355,1 7 0,-2-1 523,-2 4 0,2 2-418,-3 3 1,4-4 18,0 4 0,-3 2-555,-1 2 41,-5-3 1,8 4-280,-2-6 1,3 5-601,5-4 1,-3 5-209,3-2 1,2 0 1121,2 0 0,-3-5 0,0 3 0</inkml:trace>
  <inkml:trace contextRef="#ctx0" brushRef="#br0">23868 2617 8054,'0'12'469,"0"1"0,0-1 671,0 1 0,0 3-926,0 1 0,1 3 8,3-3 1,5 1-636,7-2 0,-1-2-122,6 3 0,-4-9-1000,3-4 1535,-5-3 0,9 5 0,-5 1 0</inkml:trace>
  <inkml:trace contextRef="#ctx0" brushRef="#br0">23918 2046 8054,'0'-8'2517,"0"0"0,1 5-1460,3-1-378,-3 3-352,10 1 0,-4 1-269,6 3 1,5 2-329,2 2 1,4 3-2165,1-3 1738,-1 3 0,1 2-660,0-1 1,-2 0 1355,-2 1 0,-3-1 0,-6 1 0</inkml:trace>
  <inkml:trace contextRef="#ctx0" brushRef="#br0">23843 2009 8054,'-37'0'639,"5"0"1,-4 4 882,3 0 1,3 10-906,1-1 0,3 2-117,1-3 0,0 2-601,0 3 1,1-4 133,-1 4 0,5-3-1588,4-2 0,2 0 257,2 1 1298,5-6 0,1 4 0,6-4 0</inkml:trace>
  <inkml:trace contextRef="#ctx0" brushRef="#br0">25245 2022 7982,'0'-13'485,"0"1"1,0-5 719,0 1 1,0-6-617,0 1 0,3-2-26,5-2 0,2-1 334,10-3 1,2 2-364,7-1 0,3 7-584,5 4 1,5 9 87,-1 4 1,6 4-426,-2 4 1,-1 8 155,2 9 1,-10 8-85,1 4 0,-8 4 278,0 5 0,-3 0 12,-1 4 1,0 1 184,-1-6 0,5-1-205,0-7 0,6-3 710,-2-5 0,3-5-246,1-4 0,10-4 326,2-3 1,5-4-197,0-5 0,4-3-294,8-5 0,1-7-88,-31 2 1,-1-3 0,2-2-1,-1-1-183,-1-4 1,0 0-1,1 2 1,1 0-614,1 0 1,-1 0 0,-3 2-1,-1 1 159,29-15 1,-8 4-628,-13 8 0,-5 8 387,-11 4 0,-6 7-2499,-2-2 3209,-9 2 0,-2 2 0</inkml:trace>
  <inkml:trace contextRef="#ctx0" brushRef="#br0">27205 1786 7884,'1'-12'3035,"3"-1"-2009,-2 6 0,9 2-139,-3 5 1,5 2 75,3 7 0,-1 6-386,6 14 0,-6 0 56,2 8 0,-5 3-689,-4 10-85,-2 5 0,-17 1-97,-6 6 0,-10-1-461,-6-3 0,11-28 1,-2-1 237,0-1 0,-1-2 0,-3-1 0,-1-2 53,-25 18 0,-5-15-2510,1-9 2918,3-9 0,-4-8 0,5 0 0,0 0 0</inkml:trace>
  <inkml:trace contextRef="#ctx0" brushRef="#br0">26064 459 8017,'-6'-7'1415,"3"-3"-423,-5 6-318,0-5 1,-5 7-113,1-2 1,0 3 44,-1 1 1,-1 1-239,-2 3 0,-3 4-127,-6 9 1,0 8 104,0 8 1,2 10-66,2 6 1,5 4 30,7 9 1,4 1 100,5 7 0,11-4-111,5-8 0,12-8-98,5-9 0,3-15-91,1-9 1,-1-12 15,-3-13 1,1-6-170,-5-10 1,-1-5 0,-7 0 0,-9-4 111,-8 4 0,-2-6-506,-2 2 0,-3-1 490,-6 1 0,0 1-949,-12 3 1,2 7 389,-2-3 1,-1 9 193,6-1 0,-1 9 73,5 4 1,-1 2 148,1 2 1,5 6-83,3 2 0,2 7-55,2 2 1,6 1 37,2-2 1,7-2-101,2 3 0,6-4-738,2 0 0,1-5 121,7 0 902,-5-5 0,8-3 0,-4-7 0</inkml:trace>
  <inkml:trace contextRef="#ctx0" brushRef="#br0">26485 843 8017,'-5'7'2990,"-2"-1"-2024,-5-1-248,-1-3 40,1 9-613,-1-4 0,2 5-228,3 0 1,-2 5 278,6-1 1,0 11 32,4-3 1,0 4-283,0-3 0,2 0 73,2-1 1,3-4-33,5-4 0,2-3 60,2-5 0,-2-4 179,3-8 1,-4-4-171,0-9 0,-5-1-157,0-2 0,-5-4-11,1 3 1,-2-2-319,-2-2 0,0 6-473,0 2 385,-6 4-1876,-1 0 1195,-5 6 1198,-1 7 0,7 13 0,0 6 0</inkml:trace>
  <inkml:trace contextRef="#ctx0" brushRef="#br0">26709 1029 7995,'-25'6'1172,"6"-5"0,-3 10-117,5-2 2576,6-4-2677,6 1 1,5-8-161,0-2 0,6-8-519,7-9 0,5-13-387,7-8 0,5-7 54,3-9 0,-1 0-303,-16 25 1,1 0 0,-1-2 0,-1 1 303,2-1 1,0 0-1,-2-2 1,-2 0 90,-1 0 0,-3 0 0,8-30-525,-9 5 1,-3 8 102,-5 12 0,-1 14-146,-3 15 0,-3 9 247,-5 12 1,-5 9 186,1 16 1,-6 12 186,1 17 1,2 4-61,8-31 0,1 1 1,2 0-1,1 1 429,-2-2 1,1 0 0,3 2 0,1 1-158,-1 1 1,1 0 0,1 30 76,-1-3 1,10-5-470,6-12 1,6 0-1313,7-16 1,5-7 427,3-18 977,3-8 0,4-1 0,0-6 0,0-3 0,2-4 0</inkml:trace>
  <inkml:trace contextRef="#ctx0" brushRef="#br0">27155 657 8005,'-12'0'0,"-6"6"0,0-3 2930,-3 5 1,4 4-1488,4 5 0,6-1 555,3-3-1603,3-1-863,1 1 0,7-7-461,5-1 1,5-4 928,3-1 0,9-6 0,-3 0 0</inkml:trace>
  <inkml:trace contextRef="#ctx0" brushRef="#br0">27515 719 7884,'-25'0'2240,"-4"4"-1736,0 1 0,-5 4 833,1 0 0,0 3-311,-4 4 1,8-6-13,-4 3 1,6-4-809,7 4 1,2-2-650,5-3 71,6-3 0,3-1 331,8 1 1,7 0-351,6-1 1,5-2 293,-1 2 0,6-3-383,2-1 0,0 0-38,-4 0 1,0 2-49,0 2 0,-5-2 324,1 7 0,-9-1 268,5 4 0,-12 2 219,4 3 1,-7-2-167,-2 6 0,-11 3-2,-5 5 1,-12 6-145,-5-2 0,-4 1-353,-4-1 0,1-2-226,-6-7 0,2-6-1658,-1-5 2304,7-6 0,4-6 0,5-2 0,1-5 0,2-1 0</inkml:trace>
  <inkml:trace contextRef="#ctx0" brushRef="#br0">26250 1401 8427,'-13'0'2023,"1"6"1,5 1-1451,3 5 1,9-5 400,8-3 0,5-2-533,7-2 1,5-2-274,3-2 0,-1-4-229,1-9 0,0-2-418,4-6 0,-9 5-723,-4-1 0,-7 2 724,0-2 0,-9 3-524,-4 6 1,-4 5 347,-4 3 1,-9 2 626,-7 2 0,-8 7 215,-1 6 1,0 4 135,4 8 1,2 0-386,2 0 1,-1 4-1,6 0 0,5 0 61,7-5 0,2 1 0,2 0 0</inkml:trace>
  <inkml:trace contextRef="#ctx0" brushRef="#br0">26659 1563 7986,'-18'12'0,"-2"1"1150,-4-1 1,5 4 1550,2 1 0,5 1-796,4-2-1307,2-7 0,7 6-1415,4-11 0,1-1 562,7-7 1,6-5-212,6-7 1,1-3 376,7-6 0,-4-1-1095,4-3 1,-1 2 478,1-2 1,-3 5 106,-5 3 1,0-2 471,0 2 0,-6 3 722,-2 1 540,-9 9 0,-3 4-612,-5 8 0,-5 9 57,-3 7 0,-3 4-98,-2 0 1,-1 1-43,-2 0 1,6-4-445,-2-1 0,6-4-273,-2 0 1,5-2-536,-1-2-1054,3 1 1078,1-6 0,1-3 286,3-8 1,3-3 67,6-6 0,-1-5 147,0-2 1,1-8 221,-1-1 1,1 2 343,-1 6 0,0-2 545,1 2 1,-6 3-258,-3 1 0,1 8 445,0 1 1,-1 6 19,-4 2 0,0 7-479,0 10 1,-2 2-645,-2 6 0,1 4 149,-5 0 1,5-1-1416,-1-3 0,-1-1 205,1-4 0,-1-2 1151,5-5 0,6-1 0,1 1 0</inkml:trace>
  <inkml:trace contextRef="#ctx0" brushRef="#br0">27255 1116 7986,'-18'0'0,"-2"7"2646,-4 6 1,0 4-1320,3 8 1,-2 6 596,2 2 1,2 2-963,-2 3 1,6-7-124,-1-2 1,7-4-863,5-4 1,3-3-1550,1-6 1021,0-5 0,1-2-452,3-5 0,-1 0 344,5 0 1,1 0 121,3 0 0,2 0-31,2 0 0,-2 0 129,3 0 1,1 2 602,-2 2 0,5-3-230,-5 4 1,2 0-177,-1-1 1,-3 4 120,2-3 1,-2 0 190,-2-1 1,-5-1-57,-3 5 0,-2 0-105,-2 5 0,-2-1-315,-2 1 1,-7-1 35,-5 1 0,-5-1-555,5 0 1,-5-1 40,4-2 884,1 2 0,-2-4 0,-1 5 0</inkml:trace>
  <inkml:trace contextRef="#ctx0" brushRef="#br0">27428 1513 7934,'-12'7'1136,"1"4"143,3-3 0,-2-1 2938,6 1-2156,0-5-307,4 8-1244,0-9 1,5 2-420,3-8 1,3-3-421,2-6 1,-1 1-1239,1-1 388,-1 1-1165,0 0 425,1-1 1363,-6 6 1,-2 3 11,-5 8 1,0 3 164,0 6 0,-5-1-544,-3 0 0,1 6-25,-2 3 948,7-3 0,-9 5 0,4-3 0</inkml:trace>
  <inkml:trace contextRef="#ctx0" brushRef="#br0">27503 1662 16508,'12'0'3095,"2"-7"-2320,2-5 0,5-8 55,8-9 0,3-13-512,5-12 1,-16 22-1,1-1-776,1-1 1,-1-2 0,0-3-1,-1-1 237,0-1 1,-1 0 0,-1 0 0,-2 0-340,-2 4 0,-1 0 0,8-26 245,-14 21 0,-3 9-790,-10 17 1,-3 6-483,-8 14 1,-4 8 792,-5 9 0,1 12 568,-1 4 0,-4 9 10,0-1 1,4-1 187,4 2 1,6-2-323,-1 2 0,3 5-1085,5-6 1435,3 6 0,9-11 0,0 5 0,-1 2 0,-2 2 0,-1 0 0</inkml:trace>
  <inkml:trace contextRef="#ctx0" brushRef="#br0">27924 1699 7862,'-12'0'3103,"0"0"0,-1-1-2084,1-3 1,5-5-493,3-7 1,2-5 881,2-8 0,7-11-693,6-14 1,9-8-595,-8 26 0,1-2 0,-1 1 0,1 0-326,-3-1 1,1 1 0,-1 2 0,0 0-195,1-1 0,-1 2 0,10-19-706,-5 8 1,-2 16 690,-11 12 1,0 10-685,-4 7 1,-1 13 407,-3 12 1,-7 6 494,-6 11 1,-4 6 38,5 6 0,-2-1-30,1-3 0,8 0-77,-4-1 1,5 1-143,0-1 1,2-4-1880,6-4 2283,0-3 0,-1-2 0,2-3 0,5-4 0,1-2 0</inkml:trace>
  <inkml:trace contextRef="#ctx0" brushRef="#br0">28272 1550 7856,'-18'7'2265,"-1"4"0,-6-3-960,0 9 1,6-3-507,2 2 1,3-3 712,2-5 360,5 3-3410,2-10 0,6 4 445,3-10 1093,3-7 0,11-7 0,1-6 0</inkml:trace>
  <inkml:trace contextRef="#ctx0" brushRef="#br0">28309 1674 7832,'-7'13'-365,"2"-1"0,-1 1 1,-1-1-1</inkml:trace>
  <inkml:trace contextRef="#ctx0" brushRef="#br0">28371 2071 7827,'-7'-12'0,"-2"-5"213,4 1 1,1-1 357,4 5 0,0-1-1236,0 1 1,2-5 275,2 1 0,0-2-182,8 1 0,-2 4 571,7-4 0,-2 3 0,1 2 0,2 0 0,3-1 0,1 5 0,-6 0 0,6 3 0,-1-3 0,3 0 0,0-4 0</inkml:trace>
  <inkml:trace contextRef="#ctx0" brushRef="#br0">28681 1885 7767,'-8'0'1366,"0"0"1,5 6 112,-1 2 1,2 4-738,2 5 0,2-2 1065,2 6 1,3-1-885,5 5 1,6-1-291,3-4 0,2 2-516,2-5 0,4 4-400,0-5 1,-4 2 72,-5-1 0,-6-4-133,-1 4 0,-6 2-1487,-7 2 0,-13 4 766,-8 4 0,-14 4-465,-15 8 1,-7-1 75,25-18 0,-2 1 1453,0 3 0,-1-1 0,-4 1 0,-2-1 0,1 3 0,-1-1 0</inkml:trace>
  <inkml:trace contextRef="#ctx0" brushRef="#br0">30331 1104 8131,'-30'21'0,"-1"1"0,-17 24 388,21-18 0,0 2 0,2 10 0,2 3-819,-2 9 1,1 3 0,8-11 0,1 2 0,2 1 605,-2 6 1,1 3 0,1 0 0,1 6-1,1 0 1,1 3-411,2-12 1,1 2-1,-1 0 1,2 1 0,0 4-1,1 0 1,1 2-1,0 0 243,0 5 0,1 1 0,0 1 0,0 0 0,2-12 0,-1 2 0,1-1 0,0 1 0,1 0-94,0 3 0,1 1 0,0 0 0,0 0 0,0 0 0,0 0 0,1-1 0,0 1 1,0-1-1,1 1 112,0 1 1,1 1 0,0 0 0,1-1 0,-1 0 0,1 0 0,-1-2 0,0 1 0,0 0-1,1 0-175,1 0 0,1 0 1,-1 0-1,1-1 1,1 1-1,-1-2 1,1 0-1,-1-1 1,2 1-1,-1-1 142,2 1 1,-1-1 0,1 1 0,1-1-1,-1 0 1,0-4 0,1 0 0,0 0 0,0-1-1,0 0-123,3 14 0,0 0 1,1-1-1,0-1 1,-1-6-1,1 0 1,-1-2-1,1 0 62,-3-4 1,0-1 0,1-1 0,-1 0 67,6 13 0,0-1 0,-1-1 0,-4-4 0,0-1 0,1-1 0</inkml:trace>
  <inkml:trace contextRef="#ctx0" brushRef="#br0">31659 1525 7978,'6'-24'0,"-1"-1"0,-4 0 0,4 11 1851,4 6 1,9 14-245,6 10 1,7 27-729,-12-12 0,-1 4 0,-1 9 0,-1 4-1027,1 8 1,-1 4-1,-5-14 1,0 3 0,-1 1 623,1 7 1,0 3 0,0 0 0,1 7 0,-1 2 0,0 1-406,-3-14 1,0 1 0,-1 0 0,-1 0 0,0 1 0,-1 0 0,0 0 0,-1 0 88,-1-1 1,1-1-1,-1 1 1,-1 0-1,0 3 1,-1 0-1,-1 0 1,1 1-192,0 2 0,1 0 0,-1 0 0,-1 0 0,0 3 0,-1 0 0,0 0 0,-1 0 34,1-1 0,-1 0 1,0 0-1,-1 0 0,-1-1 1,0 0-1,0 0 0,-1-1-169,1-3 0,-2-1 0,1-1 1,0 1-1,-1-2 0,0 1 1,0-1-1,0 1-114,0-1 1,0 0 0,0 0 0,-1-1 0,1 0 0,-2-1-1,1 0 1,-1 0-544,1-2 0,0 0 0,0-1 0,0 0 0,-3 15 1,-1-1-1,1-1 365,1-5 1,-1-1-1,0-1 458,2-2 0,-1-2 0,0 0 0,-1 0 0,-2-1 0,1 0 0,0-3 0,0 0 0</inkml:trace>
  <inkml:trace contextRef="#ctx0" brushRef="#br0">29463 2096 7902,'-18'-6'0,"4"4"818,-2-7 1,3 5 49,5-4 0,2 0 443,6-5 1,0 1-434,0 0 1,0-1 217,0 1 1,0-1-117,0 1 1,2 1-404,2 3 0,-1-2 585,5 6-767,0-6 1,6 9-581,2-3 0,0 2 37,4 2 1,-2 2-56,7 2 1,-3 1-439,7 4 0,1-2-1035,-1-3 1,4-3-667,-4 3 1,6-8 2341,-2-4 0,3-9 0,1-2 0</inkml:trace>
  <inkml:trace contextRef="#ctx0" brushRef="#br0">29860 1625 7985,'7'5'0,"-2"-3"7001,-5 9-4560,0-4 1,2 4-215,2-3 1,4-1-1504,8-3 0,0-1-370,4 5 1,5 0-442,4 5 0,4-4 130,-4 4 1,-1-4-1071,-8 8 1,-2 2 702,-5 2 0,-8 8-1114,-5 4 1,-12 3-74,-13 1 0,-7 4-303,-9 0 1,-7 5-343,-6-5 0,2-2 2156,6-10 0,-2 0 0,4-10 0</inkml:trace>
  <inkml:trace contextRef="#ctx0" brushRef="#br0">29053 2766 7909,'-12'0'-809,"5"0"706,-4 0 121,10 0-312,-5-6 254,6 5-617,0-10 657,0 9 0,0-3 0,0 5 0,0 0 0,0 0 0</inkml:trace>
  <inkml:trace contextRef="#ctx0" brushRef="#br0">28954 2778 7857,'-12'-5'373,"-1"2"371,1-5-464,0 5 744,-1-3 1,2 12-191,3 2 0,-2 3 30,6 2 1,0 4-511,4 4 0,-1 4-146,-4 4 0,4-2-579,-3 6 0,2-1 303,2 1 1,5 3-474,-1-3 0,4-4 208,-4-4 333,6 0 0,-3-12 0,5 5 0</inkml:trace>
  <inkml:trace contextRef="#ctx0" brushRef="#br0">29029 2741 7991,'0'-12'4026,"0"5"-2608,0 1-516,0 1-1855,0 3 787,5-3 0,2 5-604,5 0 0,-3 4 190,-1 0 580,0 6 0,5 2 0,-1 7 0</inkml:trace>
  <inkml:trace contextRef="#ctx0" brushRef="#br0">29103 3163 7959,'-6'6'2633,"5"0"-1054,-10-6-1085,10 0 0,-5-1-25,6-4 0,6-7-181,2-9 0,7-2-165,2-2 1,5-4 16,-2 0 0,0 0-124,0 5 0,-4 0 237,0 3-219,3 4-435,-5 10 0,-1 12 211,-9 12 1,-4 6 2,-4 6 1,-3-1 36,-6 5 0,1-4-50,-1 4 1,1-6-232,0 2 0,3-7-1102,1-1 112,5-6-429,-2 3 1850,5-11 0,5-13 0,2-7 0</inkml:trace>
  <inkml:trace contextRef="#ctx0" brushRef="#br0">29326 3138 7959,'0'8'0,"0"0"0,0-4 1052,0 5 1,0-5-418,0 4 0,0-4 635,0 5 0,6-5-283,2 4 1,4-5 78,5 1 1,2-4-431,6-4 0,0-10 70,0-11 0,4-5-351,0-7 0,-2-8-119,-6-4 1,1-5-382,-6-4 0,-4 3 274,-8 6 1,-3-1-460,-1 0 1,-5 8-206,-4 4 1,-7 12-568,-5 10 0,2 3 351,-2 5 0,5 4-270,-5 8 1,7 8 370,2 9 0,-1 8 218,5 4 1,2 4 25,2 5 1,4 0 58,4 4 1,3 3-164,6 1 0,1-2-779,2 2 1289,-2-1 0,9-7 0,-5 2 0,0-5 0,-1-4 0,-1-2 0</inkml:trace>
  <inkml:trace contextRef="#ctx0" brushRef="#br0">29537 3274 7864,'-19'7'0,"2"6"0,4-1 2838,6 11-1845,-4-9 1,9 4-199,-2-6 1,3-3-41,1-1 0,5-5-1030,4 1 238,7-3 0,-2-6 7,2-4 0,-2-2-30,-1-1 0,-5-5-393,0 1 0,-5-5 328,1 5 0,-3-1-776,-1 5 0,0-1 297,0 1 1,-5 1-28,-3 3 1,-3 2 178,-2 6 1,1 2-8,-1 2 1,1 3 164,0 5 0,3 5-31,1-1 1,5 5 324,-1-5 0,3 6 0,1-2 0</inkml:trace>
  <inkml:trace contextRef="#ctx0" brushRef="#br0">29636 3559 7864,'-6'13'108,"-5"-1"1,9 6 810,-2 3 0,3-2-149,1 2 1,0-6 93,0 2 1,5-4-460,3 0 0,3-6-29,2-3 1,-1-3-494,1-1 1,-5-1 157,0-3 1,-1-9-123,1-7 1,2-8 142,-6-1 1,0-4-941,-4 4 0,0-4 173,0 4 0,0 0-60,0 4 1,0 6 241,0 2 1,-4 8-510,0 1 1032,0 5 0,-2-3 0,-1 6 0</inkml:trace>
  <inkml:trace contextRef="#ctx0" brushRef="#br0">29723 3572 7849,'-12'-6'1043,"-1"5"0,2-3-233,3 8 1,3 3-336,5 5 0,0 2 253,0 3 1,5-2-250,3 5 0,3 0-84,2 0 1,1-2-72,2-5 0,-2-6-64,3-3 1,0-3-103,0-1 1,0-7-81,-5-5 1,-1-5-604,-3-3 0,2-4 379,-6 4 1,0-4-2211,-4-1 1,0 5 2355,0-1 0,0 0 0,0-4 0</inkml:trace>
  <inkml:trace contextRef="#ctx0" brushRef="#br0">29810 3733 8775,'-5'-7'3320,"3"2"-1001,-3-1-1819,5 5 0,0-10 807,0 3 0,9 1-615,4-2 0,3 1-706,1-4 0,2 3-518,6 1 0,-4 1-523,-1-1 0,-3 1 835,4 3 220,-6 3 0,8-10 0,-4 4 0</inkml:trace>
  <inkml:trace contextRef="#ctx0" brushRef="#br0">29364 4564 7790,'-25'0'0,"1"0"1048,4 0 1,6 0-453,6 0 1,6 0 401,2 0 1,7-4-100,10 0 0,3-4 134,9 3 0,7-3-387,5 4 0,10-6 161,-1 2 1,8-3-728,0-1 0,2 2 125,2-2 1,1 2-404,-1-7 1,4 2 188,0-1 1,-5 1-1348,-8-6 0,-7 0 396,-5-4 960,-2 1 0,-8-5 0,-2 0 0,-2 1 0,-3 2 0</inkml:trace>
  <inkml:trace contextRef="#ctx0" brushRef="#br0">30232 4130 7777,'-7'0'7292,"-4"0"-5665,4 0 0,2 0-840,5 0 1,5 1 546,7 3 0,6 5-649,3 7 1,3 4-339,0 4 1,1 3-445,0 2 1,0 4-393,0 8 0,-8-2-624,-4 2 0,-6 2 772,-7-2 1,-7 4-1244,-6-3 1,-4-6 613,-8-7 0,-6-5-217,-2-3 0,-4-9 61,-4-7 0,4-7 1126,-1-6 0,1-6 0,5-11 0</inkml:trace>
  <inkml:trace contextRef="#ctx0" brushRef="#br0">28061 4353 7999,'-12'0'-112,"-1"0"1,1-4 788,-1 0 1,1 0 255,0 4-208,-1 0 1,1 0-209,-1 0 0,1 5-87,-1 4 1,1 7 56,0 5 1,-1 2 262,1 2 0,1 9-173,3 4 0,2 2 66,6-3 1,0-1-517,0-3 1,7-10 41,5-10 0,2-8-6,7-9 0,-1-11 91,5-14 1,0-14-201,0-15 0,0-4-425,-13 29 1,1 0-1,7-32 48,-9 31 0,-1-2-1,-2-1 1,-1-2 64,2-2 1,-1 0 0,-4 1 0,0 0-130,-2 0 0,0 1 0,-1 2 0,-1 1-40,0-30 0,0 9-180,0 20 510,0 14 0,-4 26-121,0 13 1,0 10 528,4 16 1,0 4-165,0 12 0,5 2-247,0-25 0,-1 0 1,3 30-42,1 1 1,2-8-457,6-5 1,-1 3-2316,6-3 2913,0-4 0,3-5 0,1-6 0,0-1 0,0-2 0</inkml:trace>
  <inkml:trace contextRef="#ctx0" brushRef="#br0">28607 4564 10301,'0'7'4354,"0"-2"-2891,0-5-1299,0 0 1,4-5 47,0-3 1,0-3-592,-4-2 1,0-5 301,0-2 1,-4 0-459,0 0 1,-6 5-60,2-2 0,-3 3-319,-1 2 1,-1 5 387,1 3 1,-1 4-18,1 4 0,4 3-205,-1 5 0,7 5 53,-2-1 694,2 1 0,13-5 0,3 1 0</inkml:trace>
  <inkml:trace contextRef="#ctx0" brushRef="#br0">28818 4366 7858,'-25'12'557,"6"6"0,-3-3-8,5 6 0,0 5 517,5 7 0,0 3-8,-1 1 1,6-1-507,3-3 0,4-4-503,4-8 0,3-5 16,6-8 1,0-2 136,4-6 1,1-6-21,3-2 0,2-10-140,-2-7 0,-2-1-18,2-7 1,-5 1-343,5-1 1,-6-1-189,2 5 1,-8 0 236,-1 4 1,-1 6 323,2 2 0,0 4-126,-5 0 0,2 8 807,-2 5 1,-3 8-243,4 13 1,0 6-11,-1 15 0,0 2-62,-4 5 0,4 6-127,1 3 0,-3-1-283,-6 1 0,-4-2 56,-9 2 1,-2-1-623,-6-4 1,-1-7-260,-3-1 0,-3-6-655,-5-6 1,3-8 243,-3-9 1,2-3 1223,-6-5 0,4-7 0,1-5 0,-1 1 0,-3 2 0</inkml:trace>
  <inkml:trace contextRef="#ctx0" brushRef="#br0">29736 5321 10013,'-7'-6'1745,"-4"5"0,11-5-147,0 6 1,7-4-823,9 0 1,9-4-233,8 4 1,4-1-147,5 5 1,6 0-401,6 0 1,5-1-690,-1-3 0,-3 3-365,-1-4 0,-2 4-69,-6 1 0,-2-6 1125,-15-2 0,-6-3 0,-5-1 0</inkml:trace>
  <inkml:trace contextRef="#ctx0" brushRef="#br0">30306 5135 7773,'-5'6'2421,"2"0"-1876,-5-6 0,0 5 1089,-5 4 1,6-2-767,3 1 1,-1 0 601,0 5 0,3 0-889,6 4 1,3-2-650,5 6 1,1-5-325,-1 5 0,4-5-605,1 5 1,-5-4 557,-3 3 0,-7-4-255,3 0 1,-7 2-1354,-6-2 1,-7 1 256,-14-5 1790,-3 1 0,-16 5 0,-3 1 0</inkml:trace>
  <inkml:trace contextRef="#ctx0" brushRef="#br0">28036 5420 7794,'-25'7'0,"2"4"411,2-3 0,-2 3 629,2 1 1,2 2-58,-2 3 1,6-2-469,-2 6 1,9-1-287,4 5 1,3 0-24,1 0 0,7-2-583,5-2 1,3 1-220,10-6 1,-2-5-609,10-6 0,-4-4 710,4-1 494,-5-11 0,2-3 0,-5-11 0</inkml:trace>
  <inkml:trace contextRef="#ctx0" brushRef="#br0">28334 5420 7970,'0'12'0,"-6"1"1393,-2-1 0,-3 0-619,-1 1 1,-1-1 436,1 1 1,1-1-528,3 0 1,-2 1 170,6-1-837,0 1-387,4-1 0,1-5 234,3-3 1,0-3 197,9-1 1,-4-1 48,8-3 0,-3-2-107,-2-2 1,5-7-208,-1 3 1,1-2 69,-5 6 0,-4-3 162,1 2 0,-5 2 205,4-1 312,-5 5-1153,2-2 456,-5 5 0,0 1-378,0 3 0,2 3 251,2 6 0,-3 3-2453,3 1 2730,3-1 0,0-3 0,6-1 0</inkml:trace>
  <inkml:trace contextRef="#ctx0" brushRef="#br0">28619 4961 7864,'-12'7'1034,"-1"9"1,2-2 1369,3 11 1,3 5 207,5 3 0,1 10-1402,3 7 0,3 5-1055,5 7 0,6 4 213,3 0 0,1-4-1007,-1-4 0,1-7-456,-6-1 1,1-6-913,-5-7 1,-5-1 2006,-3-3 0,-2-3 0,-2-5 0</inkml:trace>
  <inkml:trace contextRef="#ctx0" brushRef="#br0">28495 5544 7864,'0'-14'0,"0"-2"3857,0 2-2559,6-4 1,6 1 503,9 1 0,4-2-950,3 1 0,15 2-1798,11-6 1,8 5 668,-27 6 0,0-1 0,3 1 0,0 0 0,6-3 0,-1 1 0</inkml:trace>
  <inkml:trace contextRef="#ctx0" brushRef="#br0">28929 12254 7948,'9'-6'-313,"-1"-2"1,-5 1 0,2 0 11,1 1 343,-5-3 0,6 2 48,-3-5 0,-3 3 101,4 1 119,-4 0 0,-1-5 163,0 1-273,0 5 1,-1-3-6,-4 6-251,4 0 0,-6 4 127,3 0 74,3 0 203,-5 0 233,6 0 113,0 0-332,-5 0 377,3 0-409,-9 0 1,4 0-125,-5 0 1,0 1-4,-1 4 1,-1 3 14,-2 8 0,-4 5 26,-4 8 1,-7 15-109,-2 14 0,15-19 0,0 3-343,-1 8 0,1 4 1,5-11-1,1 3 0,0 1 294,-1 8 0,1 1 0,0 3 0,0 4 0,2 2 0,0 1-348,2-13 0,1 0 0,0 1 0,0 1 0,1 2 0,1 1 0,0 0 0,0 0 336,1 2 0,-1 0 0,1 0 0,1 0 0,0 1 0,1 0 0,0 0 0,1 0 31,-1-2 0,1 1 0,0-2 0,1 1 1,0-3-1,1 0 0,1-1 0,0 0-230,1 9 0,1-1 0,1 0 0,2-3 0,1 0 0,2-1 220,2-3 1,0-1 0,1-1 0,0 0 0,0-1 0,0 0-191,2-1 0,0-1 0,1-1 0,-3-2 1,1 0-1,0-1 106,8 20 1,1-1 0,0-1-1,0 1-149,-7-22 1,1 0 0,-1 0 0,9 20 0,-1-1 130,-1-5 1,-1-1 0,0-1 0,-1-3-175,-2-5 1,-1-1 0,-2-1 0,0-1 288,-1-3 0,-1-1 1,-1 0-1,0-1-692,0-4 0,-1-1 1,7 32-12,-2-17 0,-4-1 666,0-11 1,1-1-785,2-12 0,-2-3 461,2-10 251,-2-5 0,4-2 0,1-5 0</inkml:trace>
  <inkml:trace contextRef="#ctx0" brushRef="#br0">29897 12055 7996,'0'-37'0,"0"7"1228,0 5-120,0 11-520,0 8 0,0 8-34,0 2 1,1 8 75,3 9 1,3 9 159,6 8 1,5 6-71,2 9 0,5 11-486,-10-28 1,-1 2 0,0 3-1,0 1 55,2 4 1,1 3 0,1 7 0,1 2-391,-5-14 0,0 2 1,-1 1-1,2 5 1,0 3-1,-1 0 210,0 5 1,-2 1-1,0 0 1,0 3-1,-1 1 1,-1 1-424,-2-1 0,-2 2 0,0-1 0,1 1 1,-2 1-1,0 0 306,-2 0 0,0 1 0,-1 0 1,0 0-1,0 0 0,-2-1-125,0-3 0,-1 0 0,-2-1 0,0-2 0,-2 0 0,-1-1-170,-1-4 0,-1-1 1,-1 0-1,-2 1 1,-1-1-1,-1 1 137,-1 0 1,-2 1 0,0 0 0,-1 1 0,-1-1 0,0 0-117,-1-1 1,-1 0 0,1-1 0,-1-1 0,-1-1 0,0-1 107,-1-4 0,0-1 0,-1 0 1,3-1-1,-1-1 0,0-1-132,-10 18 0,0-2 1,4-4-1,2-3 68,6-9 0,1-3 0,2-3 0,3-2 328,0 17 0,7-7-559,1-14 469,10-3 0,-4 0 0,4 2 0</inkml:trace>
  <inkml:trace contextRef="#ctx0" brushRef="#br0">28024 13146 7850,'-9'-1'4227,"1"-3"-3986,5 3 1,-1-9 60,8 6 1,5-6 148,7 2 0,1 1-414,8-1 1,-3 1 34,7-1 0,1-2-468,-1 6 0,5-2 311,-1 2 0,-2 3-1773,-2-3 1858,-3 2 0,4-3 0,2-2 0</inkml:trace>
  <inkml:trace contextRef="#ctx0" brushRef="#br0">28359 12936 7966,'-13'0'693,"1"0"1,5 1 2679,3 3-821,2-2-1927,2 9 1,6-6-564,2 3 1,-1 3 20,1-2 1,1 2-100,3 1 1,-1 0-107,-3 1 0,2-1-171,-6 1 0,-1 3-320,-7 1 0,-3 3-811,-6-3 0,-4 4 1424,-4-5 0,-3 6 0,0-3 0</inkml:trace>
  <inkml:trace contextRef="#ctx0" brushRef="#br0">28011 13754 7828,'-24'-7'0,"0"0"3865,3 3-2857,9 3 1,8-5-161,8 6 0,4 0-470,9 0 0,3-4-345,9 0 1,3 0-197,5 4 0,1 0-510,-1 0 1,4-1-840,0-4 0,1 4 796,-5-3 0,-4 3 716,0 1 0,0 0 0,5 0 0</inkml:trace>
  <inkml:trace contextRef="#ctx0" brushRef="#br0">28359 13593 7919,'-13'0'5976,"1"-6"-5269,5 5 0,1-3-53,6 8 0,2 2-1170,2 2 1,3 4 408,5 1 1,1-1-1363,-1 5 0,-4 1 791,1-2 1,-7 6-60,3-1 1,-5 2 101,-5 2 1,-7 0-772,-9 0 1406,-8-1 0,-8 1 0,-7 0 0</inkml:trace>
  <inkml:trace contextRef="#ctx0" brushRef="#br0">28061 14374 7780,'-18'0'0,"4"2"3150,-2 2-900,2-3 395,7 5-1579,2-1 1,11-3-529,7 2 0,5-3-647,7-1 0,5 0 125,3 0 1,1-1-1549,-1-3 1,3 2 8,-3-2 0,2-1 1523,-2 0 0,3-4 0,-5 2 0</inkml:trace>
  <inkml:trace contextRef="#ctx0" brushRef="#br0">28359 14275 7834,'-20'0'3218,"-3"0"1,9 0-851,-2 0 941,7 0-2676,4 0 0,10 4-273,4 0 1,6 2-365,1-2 1,2 2 90,-1 2 0,-2 3-1070,6-3 1,-10 7 52,1 2 1,-6 5-466,2-2 1,-7 4 577,-1 1 1,-11 4-358,-9 0 1,-11 0 316,-6-5 0,-2-4 857,-6-4 0,-1-2 0,-3-2 0</inkml:trace>
  <inkml:trace contextRef="#ctx0" brushRef="#br0">27999 15106 7787,'-19'6'0,"-3"-5"1813,5 3 2447,0-3-904,11-1-2577,0 6 0,13-5-380,5 3 1,12-2-138,9-2 1,3 0-771,1 0 0,4-4-418,1 0 1,5-5-776,-2 5 1,-1-5 1700,2 0 0,-1-2 0,5-1 0</inkml:trace>
  <inkml:trace contextRef="#ctx0" brushRef="#br0">28359 14945 7814,'-11'7'1105,"2"-2"0,-9-1 3411,6 0-3394,0 6 1,5-7 581,3 5 0,9-4-855,8 5 0,6-5-518,10 4 0,-2-4-352,6 4 1,-5-3-274,1 3 1,-4-4-215,-5 4 0,-2 0-539,-5 5 1,-6-1-300,-3 1 0,-11 5-251,-10 2 0,-9-2 1597,-15-1 0,-9-4 0,-6 0 0</inkml:trace>
  <inkml:trace contextRef="#ctx0" brushRef="#br0">26746 13072 7893,'-36'6'535,"3"2"0,4 4 746,8 5 1,5 1-615,8 2 1,2-2 50,6-5 1,1-2-63,4-3 0,7-3-255,9-5 1,4-2-46,3-7 0,3-8-140,2-12 0,3-10-314,-3 2 0,-2-9-85,3 1 1,-7-5 196,2-3 1,-3-5-166,-13 25 0,-1 0 1,-2-4-1,-1-1 198,0-3 0,-1-1 1,-1 0-1,-2 0-60,0 1 0,-1 0 1,-2 3-1,0 3 28,-6-27 1,-3 18-454,-6 15 0,-5 13 205,-2 12 0,-4 15 247,-1 10 0,1 13 111,-1 12 0,0 12 61,0 4 1,2 3-345,2-3 1,5 0-322,7 0 0,4-2 150,5-2 1,3-10 14,5-10 0,6-8-1334,10-9 1,7-5 1647,2-8 0,0-2 0,4-6 0,6 0 0,4 0 0</inkml:trace>
  <inkml:trace contextRef="#ctx0" brushRef="#br0">27155 12948 7893,'-5'12'890,"-3"1"1,2-1-408,2 1 0,3-1 624,1 0-443,0 1 1,5-2-242,3-3 0,7-2-254,2-6 0,5 0 47,-1 0 0,-2-6-74,2-2 0,-6-3 39,1-2 0,-2-3-111,-1-1 1,-2-5 62,-3 2 0,-3-4-150,-5-1 0,-5 1-442,-3-1 1,-5 6 274,-3 2 1,1 3-212,-6 2 0,0 5 162,-4 3 1,5 4-436,-1 4 0,6 7 7,-2 5 0,5 2-201,4-1 0,2-3 862,6 2 0,6 4 0,1-1 0</inkml:trace>
  <inkml:trace contextRef="#ctx0" brushRef="#br0">27478 12911 7867,'-30'0'686,"5"0"1,0 0-108,4 0 0,3 0 508,2 0-215,-3 0-15,-1 0-433,6 0-184,3 0 0,13 4-533,2 0 1,3 6 252,5-2 1,2 3 37,3 1 0,-4 2-43,4 3 0,1-3-56,-2 2 0,1-2 106,-5-2 1,1-3 231,-1-1 1,0-4 68,1 4-162,-1-5 0,1 1 51,-1-8 0,-5-3-52,-3-5 0,-2 3 194,-2 1-290,0 0 0,-7 2-146,-6 6 0,-12 17 343,-12 12 1,-7 19 14,17-18 0,0 2 0,-1 4 0,0 1-443,-3 6 0,0 1 1,0 1-1,1 1 280,1-1 0,0 1 0,2-2 0,0 0-209,4-4 0,1-1 0,3-5 0,2-2 81,-8 17 1,7-16-2253,10-12 2284,-3-11 0,17-17 0</inkml:trace>
  <inkml:trace contextRef="#ctx0" brushRef="#br0">26882 13705 7853,'-16'-13'1477,"-1"1"-939,-5 5 0,9 1 191,-4 6 0,-1 0-308,2 0 1,-5 2 402,4 2 1,1 4-440,3 9 1,5-2-377,0 6 1,5-2-100,-1 1 1,3 5-260,1 0 0,5 0-178,3 4 1,3-8-596,2-5 0,5-2-1627,2-2 2749,4-5 0,6-1 0,2-6 0</inkml:trace>
  <inkml:trace contextRef="#ctx0" brushRef="#br0">27081 13779 7853,'-14'4'1218,"-2"0"0,2 6-258,-3-2 1,3-1-35,2 1 0,0-1 362,-1 2 334,6 2-1828,2-10 0,12 4 189,5-5 1,6 0-485,7 0 0,1-4 408,3 0 0,-3-5-630,3 0 1,-4 0 99,-4 0 1,1 0 188,-6 5 0,-1-2 305,-6 2 500,-4 3 56,-5-5 0,-9 13 30,-4 5 1,-8 2 18,1 7 0,2-1-110,1 5 1,4-4-1129,0 0 1,6-6-1071,3 1 299,3-2 0,6-7 1533,4-3 0,13-8 0,4-3 0</inkml:trace>
  <inkml:trace contextRef="#ctx0" brushRef="#br0">27428 13419 7853,'-25'0'2172,"6"0"1,1 10-1476,6 2 0,-1 9 224,1 0 1,5 8 649,3 4 0,3 8-788,1 5 0,5 2-1045,3 1 0,3-5-636,2-2 1,1-5-960,2-4 1,-2-3 1856,2-5 0,4 0 0,-1 0 0</inkml:trace>
  <inkml:trace contextRef="#ctx0" brushRef="#br0">27292 13791 7956,'-13'-18'6393,"1"10"-5030,5-8 1,7 10-686,8-2 1,10-3-721,7 3 0,5 1 77,8-2 1,3 7-1067,0-2 1,6-2 185,-1 2 613,2 0 0,2 9 0,-1 2 0</inkml:trace>
  <inkml:trace contextRef="#ctx0" brushRef="#br0">27205 14635 7996,'-18'-32'0,"4"7"5022,-4 7-3735,11 11 1,7 3-1481,9 8 0,3 3-210,5 6 1,-1 1-323,9 2 0,-3-2 635,7 2 90,-3 4 0,-1-1 0,0 6 0</inkml:trace>
  <inkml:trace contextRef="#ctx0" brushRef="#br0">27565 15528 7852,'-42'14'0,"1"2"0,5 9 0,7 11 3424,9 5 0,3-7-11,9-9-2838,2-5 1,6-12-1208,0 0 1,11-5-2883,6 1 3514,5-3 0,3-1 0,-1 0 0</inkml:trace>
  <inkml:trace contextRef="#ctx0" brushRef="#br0">27515 16421 7806,'-44'1'0,"3"3"2641,13 9 0,10 0-187,14 4-1893,3-3 0,2-7-876,3-3 0,9-4-546,7-4 1,8-9-2535,1-7 3395,5-4 0,-8-1 0,5 0 0</inkml:trace>
  <inkml:trace contextRef="#ctx0" brushRef="#br0">27565 16706 7851,'-44'37'0,"6"6"0,12 5 2674,6 6 1,6-6-1332,1-7 1,6-6-527,7-2 0,2-5-1150,2 0 1,7-3-1169,6-4 1,5 0 966,-2-9 534,4 3 0,1-8 0,-1 5 0</inkml:trace>
  <inkml:trace contextRef="#ctx0" brushRef="#br0">27528 17438 7801,'-13'5'0,"1"-2"1626,-1 5 1,2 1-758,3 3 1,2-4-1521,6 0 0,10-5 80,3 1 1,7-1 570,1 1 0,2-2 0,2 3 0</inkml:trace>
  <inkml:trace contextRef="#ctx0" brushRef="#br0">27391 18021 11453,'0'-7'2460,"7"1"-2232,5 6 1,6-1 364,7-3 0,10 2-673,2-2 0,14 1-682,3-1 0,6 2-1461,6-7 2223,3 1 0,-34 0 0,-1-2 0,34-9 0</inkml:trace>
  <inkml:trace contextRef="#ctx0" brushRef="#br0">28210 17723 12194,'5'-7'1791,"4"3"1,3 4-1154,5 4 0,2 3 57,6 5 0,-1 1-681,1-1 0,0 5-636,0-1 1,-6 5-252,-2-5 1,-8 8 539,0 1 1,-9-1-1233,-4 5 0,-9-2 1565,-12-3 0,-5 1 0,-2 0 0</inkml:trace>
  <inkml:trace contextRef="#ctx0" brushRef="#br0">29153 16669 7867,'-32'8'1184,"3"0"0,3 7-163,1 10 1,2 11 29,2 10 0,7 10-649,6 10 1,6-27 0,1 2-409,-1 6 1,0 1-1,4 5 1,1 2 8,3 0 0,1 1 0,1 1 0,3-1 32,3-2 1,1 0 0,1-2 0,1-1-670,3-2 0,2-3 0,-3-5 0,1-2 634,3-5 0,0-2 0,-3 0 0,1-2 0,2-2 0,0-2 0,0 1 0,-1 0 0</inkml:trace>
  <inkml:trace contextRef="#ctx0" brushRef="#br0">29971 15912 7877,'-11'-18'0,"9"13"4042,-7 5 1,8 27-2082,5 23 0,4 13-938,0-28 1,1 1 0,1 6 0,1 2-910,3 5 0,1 2 0,-4 4 0,0 3 420,1 7 0,0 2 0,-3 1 0,-1 0-534,-2-20 0,-1 1 0,0-1 0,1 21 0,-2 0-262,1-2 1,-2-2 0,-1-8 0,-1-2-231,2-1 0,-2-1 1,-4-3-1,-2-2-563,0 0 1,-2-1 0,-5 1-1,-3-1-2341,2 1 0,-3-1 3396,-3-5 0,-2 0 0,0 8 0,-2 0 0,-1-8 0,-1-2 0,0 2 0,0-1 0</inkml:trace>
  <inkml:trace contextRef="#ctx0" brushRef="#br0">32006 11125 7980,'-13'0'400,"1"-4"1,0 0 660,-1 1-334,6-4 1,-2 4-210,5-5 1,-2 0 481,2-5 0,3 0-458,-4-4 0,5 2 638,5-6 1,-3 5-141,7-5 1,-5 2 171,4-2 1,-1 3-597,1 6 0,3 3-23,-3 1 1,3 5 10,2-1 0,3 8-161,1 5 0,6 7-246,2 5 1,1 1 26,7-1 1,1 2-504,3-2 1,0-3 237,0-2 0,0-3 212,1-5 1,-1-3 20,0-5 1,-1-1-132,-3-3 0,-8-3-259,-9-6 0,-3 1-429,-5 0 0,-2-1-1355,-6 1 1,-6 4 1085,-2-1 1,-3 7 1575,-2-3 1,-3 10-12,-1 3 0,2 13 189,7 3 1,-2 14-339,6-1 1,-2 12-95,2 1 1,3 8-932,-3 0 0,2 4 516,2 4 1,0-3-26,0 3 1,-1-2-25,-3-2 0,-3-6-256,-5-2 1,-1 0-183,1-5 1,-1-2-144,1-10 1,1-1-333,3-3 1,-2 0-2222,6-8-1629,0-3 2789,4-15 2012,0-1 0,0-6 0</inkml:trace>
  <inkml:trace contextRef="#ctx0" brushRef="#br0">32093 11125 9055,'-25'-7'2564,"1"-3"-2198,4 6-1056,7 0 3546,8 4-2044,5 0 0,4 6-836,0 2 1,4 4 71,-3 5 1,-1 3 137,-4 9 0,0 5 98,0 7 0,-6 8 162,-2 9 0,-7 10-546,7-31 0,-1 0 0,-2 3 0,0 0 228,1 3 1,-1 1 0,0-1 0,0 1-181,1-1 0,0 1 0,-1-3 0,0-1-23,2 0 0,1-2 0,-7 26-99,7-10 1,-2-10-86,6-11 1,0-8-780,4-9 587,0-8 144,5-2 1,2-7 1345,6-4 0,3-1-769,1-7 1,5 1 665,-2-1 1,4 1-561,1 0 0,5 3 1040,3 1 1,3 5-649,1-1 1,-2 3-767,2 1 1,-8 1-581,4 3 1,-6 2-585,-2 2 1,-6 3 37,-2-3 0,-5 3-3579,-3 2 4703,-4-1 0,-5 1 0,0-1 0</inkml:trace>
  <inkml:trace contextRef="#ctx0" brushRef="#br0">31894 12564 8019,'-8'-7'2902,"0"3"-1539,5-3-311,-3 5 148,1-3 239,4 5 5,-5 0-482,6 0 0,6 0-35,2 0 0,3 0-371,1 0 0,6 0-473,3 0 1,4 0 13,4 0 1,2 4-204,6 0 1,6 0-138,3-4 1,1 4-259,-2 0 1,3 1 197,-2-5 0,-5 0-511,-4 0 0,-5-5 66,-7 1 0,-10 0-259,-3 4 1570,-7 0 1,-1 0-245,-8 0 17,-3 0 0,-6 0-173,1 0 1,4 2-2,-1 2 0,5 3-61,-4 5 0,1 2 28,-1 2 0,-2-1 23,6 6 0,-4 0-40,4 4 1,-6 6 326,2 7 0,-3 1-200,-2 11 1,1 4-34,-1 12 0,7-27 1,0 1 110,0 2 0,0 2 0,-1 4 0,0 1-275,-2 0 1,1 1 0,2 0 0,0 1 171,0 2 0,-1 1 0,1-1 0,0-1-94,2 0 0,0-1 1,1-2-1,0-1-260,1-6 0,0-2 0,1-1 0,1-2 265,0 33 0,0-6-566,0-2 0,0-7 394,0-10 1,0-2-1297,0-6 1,-2-1-149,-2-3 0,1-8 330,-5-8 1,4-5-83,-4-4 0,4-4-103,-5-8 0,5-10 1346,-4-10 0,0-18 0,-5-9 0</inkml:trace>
  <inkml:trace contextRef="#ctx0" brushRef="#br0">31919 12799 7931,'-18'6'1901,"10"1"1,-9 5-893,9 0 0,3 6 454,0 3 1,5 4-710,5 4 0,0 5 257,3 12 0,3 1-527,-2 10 0,-4 4-569,-2-26 1,-2 0-1,0 2 1,-2 1 123,0 7 1,-2 1 0,0-3 0,-1 2-420,-1 6 0,-2 1 1,-2 0-1,0 0 213,-1 3 1,-1 1 0,0-1 0,-1-1 151,0 2 0,-1 0 0,1-8 0,-1 0-97,1 0 0,-1-1 1,1-5-1,0-1-90,-1-5 0,1-2 1,-8 28 178,4-8 1,3-15 83,5-11 213,3-7 0,6-10-39,3-3 0,4-8-577,9-8 0,4-8 1451,8-5 1,6-2-802,7-2 1,5 0-217,-2 0 1,3 0 34,2 1 0,0 3-1572,-1 0 0,0 6 249,-4-2 0,-8 0-208,-8 0 1,-1-4 1403,-8 5 0,4-2 0,-16 1 0,0-2 0</inkml:trace>
  <inkml:trace contextRef="#ctx0" brushRef="#br0">31497 11757 8070,'-12'-12'880,"1"4"1334,3-1-218,2 7-1435,6-9 0,1 9 16,4-2 1,1 1-171,7-1 0,5 3 349,2-3 0,4 2-491,1 2 0,1-1-449,3-3 1,-7 3-382,3-4 0,-5 4-713,1 1 1,-3-1-2656,-6-4 3933,-5 4 0,4-15 0,-4 2 0</inkml:trace>
  <inkml:trace contextRef="#ctx0" brushRef="#br0">31671 11571 8028,'0'13'1200,"-6"-1"0,5 1 820,-3-1 0,4 0-1005,4 1 1,7-1-433,6 1 1,3-2-219,-3-3 1,1 2-312,-2-6-165,-2 0-91,4 1 0,-11-2-130,-3 5 0,-10 1-380,-6 3 0,-6 2-1113,-7 2 1,-5-1 871,-3 6 1,-3 0 952,-1 4 0,-6-1 0,-1 1 0</inkml:trace>
  <inkml:trace contextRef="#ctx0" brushRef="#br0">30741 11447 8006,'-13'0'1049,"1"6"0,-1 2-136,1 9 1,5-2 296,3 6 1,2 5-828,2 7 1,0 3-334,0 1 1,0 1-903,0 4 0,0-4 519,0 4 1,0-4-359,0-1 0,0-6-29,0-6-1242,0-1 1962,0-15 0,0 2 0,0-11 0</inkml:trace>
  <inkml:trace contextRef="#ctx0" brushRef="#br0">30964 11460 8006,'-6'12'848,"-1"1"106,-5-1 0,4 5-58,-1-1 0,5 6 725,-4-1 0,5 2-1731,-1 2 1,3 0 119,1 0 1,4 2-1850,0-2 0,0 3 483,-4-8 1,0 2-1093,0-1 2448,0-3 0,-11-6 0,-3 1 0</inkml:trace>
  <inkml:trace contextRef="#ctx0" brushRef="#br0">30803 11720 8006,'0'-12'417,"0"-1"1,0 5 333,0 0 468,5 5 1,2-2-440,5 5 0,1 0-176,-1 0 0,5 1-281,-1 3 1,5-3-270,-5 4 0,5-4-1172,-4-1 1,-1 0 439,-3 0 678,-1 0 0,0-11 0,1-3 0</inkml:trace>
  <inkml:trace contextRef="#ctx0" brushRef="#br0">31200 11472 7985,'-7'6'1362,"-4"1"0,5 5-391,-2 0 1,1 1 531,3-1 0,2 6-352,-2 3 0,3-1-566,1 5 1,0-3-376,0 7 0,5-4-256,4-4 1,-2 2-356,1-2 0,-1-3 28,1-2 1,2-2-1230,-6-2-684,5-5 813,-7-1 1492,9-6 1,-10-6-71,3-2 1,2-3-8,-2-1 1,6-1-269,-2 1 0,4 4-119,5-1 1,-2 5-101,6-4 0,-5 5 545,5-1 0,0-3 0,3 0 0</inkml:trace>
  <inkml:trace contextRef="#ctx0" brushRef="#br0">31435 11385 8110,'0'-8'75,"0"0"0,0 4 321,0-5 0,-4 5 254,0-4 0,0 4 43,4-4 0,0 3 1175,0-3 161,0 5-1426,0-2 1,0 6 59,0 3 1,1 5-222,3 7 0,2 5-378,2 8 1,3-2-340,-3 6 1,-1 1-534,2 3 0,-3-4-14,3 0 0,0-6-2247,-4 2 3069,-1-2 0,1-3 0,2 1 0</inkml:trace>
  <inkml:trace contextRef="#ctx0" brushRef="#br0">31398 11398 8110,'0'-13'3626,"1"2"-1107,4 3 1,1-3-1292,7 3 1,5-3-727,2-2 0,8-3-983,1-1 1,4 1-981,-4 3 0,0 5 1101,-4 0 360,0 5 0,-6-8 0,-1 4 0</inkml:trace>
  <inkml:trace contextRef="#ctx0" brushRef="#br0">31410 11559 8059,'-6'0'3104,"0"0"0,17 0-3457,6 0 0,12 0-2271,8 0 2624,0 0 0,11-6 0,-4 0 0</inkml:trace>
  <inkml:trace contextRef="#ctx0" brushRef="#br0">30815 13159 7957,'-12'11'190,"5"-3"1,-3 11 247,6-2 1,-2-3 152,2 2 0,3 2-207,-3-1 1,2 3-581,2-3 0,4-5 134,1-3 1,0-2-1580,-1 1 937,-2-3 704,3-5 0,1-5 0,1-2 0</inkml:trace>
  <inkml:trace contextRef="#ctx0" brushRef="#br0">31807 14932 7839,'-12'0'0,"0"0"0,-1 0 5270,6 0-2620,2 0-1342,21 6 1,-1-3-580,14 5 0,-1-5-205,1 1 1,4-3-352,8-1 1,2-1-342,3-3 0,2-2-157,-3-2 0,4-3 315,0 3 0,-1 1-1038,-2-2 1,-9 7 416,-8-2 1,-12 8-13,-5 4 1,-8 9 561,0 3 0,-8 13 553,-4 4 0,-9 16-331,-3 5 0,8-25 0,0 1-133,0 5 0,-1 1 0,1 3 0,0 2 229,-1 4 1,1 1 0,1 5 0,2 0-413,1 5 0,0 0 0,1 7 0,0 1 294,1 0 1,0 1 0,3-22 0,1 1 0,0 0-343,-1 21 0,2-1 0,0-1 0,0 1 327,2 0 1,-2 0-1,0-3 1,-2-2-80,1-4 1,0-2 0,0-6-1,0-3-215,2-6 0,0-1 0,-2-5 1,0 0-343,-2 30 0,-5-11-327,5-10 0,-5-13-1350,0-16 0,-2-3 1513,-1-5 696,-12-13 0,4-4 0,-11-9 0</inkml:trace>
  <inkml:trace contextRef="#ctx0" brushRef="#br0">31919 15143 7907,'-41'18'2383,"-1"3"1,1 9-1160,4 7 0,6 5-989,7 3 1,0 9 245,8 0 0,-5 6-199,4 6 1,11-29 0,0 1-455,1 3 1,2 1 0,1 1 0,1 2 200,-1 2 0,0 1 0,-1 0 1,0 2 41,2 5 1,-2 1 0,-1-1-1,-1-1-292,1 4 1,-1 0 0,0 0 0,-2 0 99,-1-2 1,-1-1 0,1 0 0,-2-1 71,0-4 1,0-1-1,0-5 1,0-1-360,2-3 0,0-1 0,-6 30 142,-2-11 1,7-5 198,5-7 0,3-10-72,1-12 1,5-8 295,4-8 0,11-5-262,5 1 1,10-3 0,2-1 1,5-4 218,8 0 0,1-4-69,3 3 1,-3-3 251,3 4 1,-3-4-507,-2 4 1,1-6-984,-1 2 1,1-5 1190,0-3 0,-1 1 0,1-6 0,0-1 0,-1-2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10520 6499 7600,'-7'0'563,"-4"0"248,9 0-173,-9 0-696,10 0 57,-10 0 1,10-2-43,-3-2 981,2 3-219,2-5-391,-5 6 1,3-1 226,-2-3 1071,3 3-609,1-5 502,-6 6-904,5 0 1,-6 0-1,3 0 0,1 0-324,-5 0 1,4 0-60,-5 0 1,5 6-267,-4 2 1,0 8 114,-5 5 0,1 9-16,-1 8 1,7 7 97,1 13 1,5 5-303,2-26 1,1 1 0,2-3 0,2 0 94,2 1 1,3-2-1,17 24 64,4-4 0,7-20 106,1-13 0,0-11-39,-3-6 0,-3-19 222,-1-10 1,-6-12-47,-7-5 1,1-5 78,-5 2 0,-6-5-289,-7-3 0,-3 0 311,-1-5 0,-1 5-330,-3-5 0,-5 7-358,-7 1 1,-1 7-726,-7 10 0,2 3 573,-7 5 0,2 7-943,3 6 0,-1 5 897,0 7 0,6 7-873,2 5 1,5 10 684,3 7 1,4 6-856,5-2 1565,0-3 0,0 3 0,0 0 0,0 6 0</inkml:trace>
  <inkml:trace contextRef="#ctx0" brushRef="#br0">10470 5842 8043,'-12'0'850,"-1"0"0,5 1 1174,0 3 1,5 3-349,-1 5 0,3 6-954,1 3 1,4 8-1068,0 4 146,5 8 103,-2 3 1,6 6-671,-1 0-496,1-1 1275,-7 1 1,1-2-2222,-3-3 598,-2-2 694,3-6 0,-9-5-2028,0-3 2944,-6-3 0,-2-6 0,-7-3 0</inkml:trace>
  <inkml:trace contextRef="#ctx0" brushRef="#br0">10421 6536 8043,'-6'19'0,"0"6"2805,-2 0 0,3 0-1390,5 4 1,1-5 118,3-3-782,3-3-406,11-6 1,-3-1-773,6-2 0,0-5 314,3-8 0,1-9-285,0-7 0,0-8-1284,0-1 0,-6-9 1026,-3 0 1,-2-3-1153,-1 0 1,-6 4 1806,-3-1 0,-3 1 0,-1 5 0</inkml:trace>
  <inkml:trace contextRef="#ctx0" brushRef="#br0">10346 5221 8130,'-11'-1'974,"3"-3"675,-3 2 0,9 2-340,-2 9 1,-1 7-692,1 5 1,-1 8-514,5 4 1,2 4 76,2 5 0,-1-3-923,5 7 0,-1-2 526,1 2 0,2-5-1492,-6-8 1,4-4 1706,-4-8 0,12 2 0,-3-4 0</inkml:trace>
  <inkml:trace contextRef="#ctx0" brushRef="#br0">10408 5321 8130,'-8'13'1034,"0"4"0,-5 2 1538,9 6 1,0 5-1320,4 3 0,5 2-517,4-2 0,7 0-288,5-8 0,2 1-932,2-9 0,0-2 373,0-7 1,0-4-171,-1-8 1,-3-6 286,0-10 0,-7-2-682,-2-11 0,-5-1-38,-7-3 1,0 0-507,0 0 1,0 5-110,0 3 1,-4 4 211,0 5 1117,-1 2 0,0-6 0,-2-2 0</inkml:trace>
  <inkml:trace contextRef="#ctx0" brushRef="#br0">10743 5172 11895,'-8'12'2657,"0"1"0,5 0-1813,-1 4 0,2 2-352,2 6 1,2 4-988,2 0 1,-1 5 397,5-1 0,-5 3-777,1 1 0,-3-1 620,-1-3 0,0-2-792,0-7 1,0-3 454,0 0 0,-4-10 5,0 1 0,-2-8 324,2 0 66,3-2 0,-5-4 667,6-2 1,2 2-367,2-7 1,4 5 1635,9-4 1,3 4-769,9-4 0,0 3-28,8-3 0,-2 1-406,6-1 1,2 2-1978,-2 6 1,6 0-1496,-1 0 2701,2 0 0,1 0 0,1 0 0</inkml:trace>
  <inkml:trace contextRef="#ctx0" brushRef="#br0">7704 2022 8171,'-6'-7'0,"5"-4"0,-9 8 478,6-5-112,-6 5 0,8-3 764,-7 6-233,7 0-323,-4 0-654,1 0 240,3 0-246,-3-5 168,10 3 1,-2-7 352,5 5 172,-5 0 519,3-2 608,-6 5-1205,0-5 0,0 8-17,0 2 0,0 3-136,0 5 1,-2 6-352,-2 3 0,1 9 161,-5 7 0,4 9-194,-4 11 0,3 7-342,1-28 0,0 2 1,2 4-1,0 0 372,-2 1 0,0 1 0,0 1 0,1 1-361,-1 0 1,0-1-1,-1-3 1,0-1 132,3 1 0,0-2 1,-6 27-871,3-10 1,1-6 438,4-5 1,0-13-542,0-8 1,2-13-146,2 1 1323,8-4 0,-5-9 0</inkml:trace>
  <inkml:trace contextRef="#ctx0" brushRef="#br0">7505 2791 8171,'-12'5'1534,"5"2"1,1 9-296,6 1 1,0 9-596,0-1 0,6 8-175,2 0 1,3 3-93,2 1 0,-1 0-548,0 1 1,1-7-89,-1-2 0,1-7-222,-1-1 0,-1-6-843,-3 2 1,3-9 665,-2-4 1,2-9-196,1-8 0,1-5-97,-1-7 950,0-5 0,1-2 0,-1-5 0</inkml:trace>
  <inkml:trace contextRef="#ctx0" brushRef="#br0">8014 1749 7420,'-6'-7'2409,"5"1"-1450,-5 6 1,6 6-393,0 2 1,0 10 316,0 7 1,-4 7-371,0 9 1,-4 7 32,4 6 1,-6 5-484,2-1 0,1-4 125,-1-5 1,5-7-302,-1-13 1,2-6 215,2-11-984,0-5 664,0-23 1,5-8-597,-1-21 0,1-1 227,-1-3 1,-1-5 33,5 0 1,-5 2 948,1 6 0,3-5-271,1 6 0,-1 1 1119,2 11 1,3 3-614,5 5 0,5 1 138,-2 4 1,4 7-147,1 9 1,-2 4-853,-2 4 1,1 7-50,-6 6 0,1 3-148,-5-3 0,-4 5-176,1-1 0,-7-3 3,3-2 88,-4 3 0,-7-5 117,-2 3 0,-4-5-172,-5-4 1,3-2 107,-2-6 0,1 0-500,-2 0 1,5-1 293,-1-4 0,1 3-154,4-7 0,1 1-197,-1-4 1013,5-1 0,-1 2 0,8 3 0,3-2 0,5 6 0,6-5 0,1 2 0</inkml:trace>
  <inkml:trace contextRef="#ctx0" brushRef="#br0">8411 1811 8123,'7'0'-745,"0"0"4143,-3 0-2467,-3 0 0,6 0 553,-3 0 1,-1-6-705,5-2 1,-4-4-710,5-5 0,-1 2-133,4-6 0,-3 1-35,-1-5 0,0-4-581,4 0 1,0 0 514,-4 4 0,-3 6-461,-5 2 0,0 3-541,0 2 780,0 5 1,-5 9 29,-3 10 1,-4 6 820,0 7 0,0 4-265,-1 0 0,5 5-108,0-1 0,5-1-611,-1 1 1,2-6 231,2 2 1,0-2-1931,0-3 2216,6 1 0,1-6 0,5-1 0</inkml:trace>
  <inkml:trace contextRef="#ctx0" brushRef="#br0">8547 1922 8121,'0'7'6153,"-5"-1"-5096,3-6 0,2-10-466,9-2 0,7-13-907,5 0 1,2-4 244,2 0 1,-1 3 54,-4-3 0,4 4 226,-4 5-762,-2 2 0,-1 12 271,-9 6 0,-2 13 366,-6 11 0,0 7-139,0 6 0,-2-1 162,-2-3 0,3 3-622,-3-3 1,2-4 259,2-5 1,0 0-3151,0-8 1890,0 1 1514,0-10 0,0-7 0,0-7 0</inkml:trace>
  <inkml:trace contextRef="#ctx0" brushRef="#br0">8932 1873 7995,'-7'0'50,"1"0"-121,1 0-1278,4 0 1349,-5 0 0,12 5 0,0 2 0</inkml:trace>
  <inkml:trace contextRef="#ctx0" brushRef="#br0">8994 1873 7490,'-7'-2'24,"3"-2"1,2 1-714,2-5 462,0 0 0,0-4 43,0-1 1,0 5 183,0 0 0,0 3 364,0-3 631,0 5 540,0-2-186,0 5 1,-1 0 169,-3 0 151,3 0-1169,-5 5 0,6 6 807,0 6 0,0 4-633,0-5 0,0 5-294,0-5 1,6 5-222,2-4 0,3-1-258,1-3 1,2-2-35,3-3 0,-4-3 210,4-5 0,-3-1-157,-2-3 1,1-4 73,-1-9 0,-4-2-1664,0-6 1,-5 0 695,1 0 0,-1 2-1048,1 2 0,-2-1 2021,2 6 0,-3-6 0,-1 2 0</inkml:trace>
  <inkml:trace contextRef="#ctx0" brushRef="#br0">9217 1922 7684,'7'2'2671,"-3"2"-1883,3-3 0,0 5 1027,5-6 0,-2-2-908,2-2 0,-1-4 36,10-9 0,0-7-323,4-9 0,5-12-73,3-8 1,3-7-846,-18 24 1,1-2 0,2-1 0,-1 0 313,1-7 0,0 1 1,-1 3-1,0 1-396,-3-1 0,-1 1 0,-3 4 0,-1 0 195,4-29 0,-8 2-1424,-3 15 0,-5 7 659,-5 13 0,-1 14 248,-7 7 1,-1 5 538,-2 3 0,-2 7 525,-3 5 1,-2 12 563,2 9 0,2 8-644,-2 5 0,5 8 320,-5 3 1,6 1 2,-2 4 0,8-1-520,4-26 0,1 0 0,2 29 193,-3-2 1,5-3-1498,5-10 1,3-2 198,8-9 0,4-10 1020,5-7 0,-1 0 0,1-13 0,0-2 0,0-4 0</inkml:trace>
  <inkml:trace contextRef="#ctx0" brushRef="#br0">9837 1228 7997,'-12'0'1318,"0"0"1,-1 0 870,1 0 0,5 1-1075,3 3 1,2 0 199,2 9 1,0-1-613,0 13 1,0 3-247,0 9 0,2 7-750,2 6 0,-3 5-11,3 7 0,-2-2-462,-2-2 1,0-3 601,0-5 0,0-7-2400,0-6 1,0-7 2564,0-9 0,0-3 0,0-6 0</inkml:trace>
  <inkml:trace contextRef="#ctx0" brushRef="#br0">9813 1538 7997,'-7'-8'3072,"3"-1"4039,-3 7-5126,5-4 1,-2 6-1147,8 0 0,3 0-2616,6 0 0,5 0 1099,2 0 0,0 0-785,0 0 0,0 0 1463,0 0 0,4 6 0,-5 0 0</inkml:trace>
  <inkml:trace contextRef="#ctx0" brushRef="#br0">10024 1848 7891,'-9'0'3017,"1"0"1,4 0-17,-4 0-31,5 0-2240,-8 0 0,9-1-3703,-2-4 1849,3 4-1128,1-4 0,4 3 2252,0-2 0,6-3 0,-3-5 0</inkml:trace>
  <inkml:trace contextRef="#ctx0" brushRef="#br0">10160 1898 7927,'-12'12'533,"1"4"-214,2 1 3352,-2 0-1674,10-5-1629,-10-5 1,11-2-405,0-5 1,1-1-291,8-3 1,-1-4-869,4-9 0,1 2 701,-1-6 0,0 1-26,1-5 1,2 0 264,-3 0 1,4 6 245,-8 2 1,3-1-216,1 2 1,-3-1 1029,-1 5 0,-4 5 699,4 3-398,-5 3 0,7 2-706,-6 3 1,0 4-107,-4 9 1,0-2-303,0 6 0,1-6 73,3 1 1,-2 2-642,2-1 1,-3-5 305,-1-4 1,2-1-1391,2 2 656,-3-4 599,5-5 0,-5-7 442,3-5 1,-1-6-80,5-7 0,-1 0 877,1 1 1,3-1-438,-2 0 0,0 1 472,0 4 1,2-2-315,-3 5 0,-1 5 957,1 4-112,-5 5-982,8-3 0,-6 12-355,4 2 0,-4 3 53,-5 2 0,2-1-1340,2 0 1,-3 1 734,3-1 0,-2-4-2126,-2 1 0,1-5 2612,3 4 0,3 0 0,5 5 0</inkml:trace>
  <inkml:trace contextRef="#ctx0" brushRef="#br0">10693 1637 10123,'0'7'4115,"-4"0"-1458,0-3-2493,0-3 0,4 10-38,0-2 1,0-2-89,0 1 0,1 0 64,4 5 1,-3-5-274,7 0 0,-5-1 233,4 1-59,-5 3-95,8-4 1,-8 0-20,5-3 0,-4-2-244,4-2 0,-4-6 177,5-2 1,-5-1-66,4-3 1,-4 2 68,4-6 1,-3 2 646,3 2 0,-4 1-45,4 2-210,-5-2-538,2 10 0,-3-4-1198,2 5 342,-3 0 0,6 0 1176,-3 0 0,3 0 0,6 0 0</inkml:trace>
  <inkml:trace contextRef="#ctx0" brushRef="#br0">11103 1005 7835,'-25'0'0,"4"6"2862,1 7 1,0 6-773,0 10 0,2 8-62,5 9 1,1 8-627,0 3 0,-1 8-635,1 1 0,5-5-1347,3-7 0,2-5 433,2-3 0,4-6-2863,1-11 0,4-2 730,0-10 2280,2-6 0,1 0 0,0-4 0</inkml:trace>
  <inkml:trace contextRef="#ctx0" brushRef="#br0">11016 1588 8962,'11'-9'2111,"-3"1"1,3 4-2999,-2-4 1,6-1 142,1-3 744,6-1 0,-2 1 0,4 0 0</inkml:trace>
  <inkml:trace contextRef="#ctx0" brushRef="#br0">11376 1463 7803,'7'2'1142,"-3"2"0,3-3 597,1 4 1,-1-4-872,1-1 0,2-1 1061,6-4 0,-1-2-829,6-5 0,0-2-384,4-2 0,-1-4-818,1-4 1,-4-5 132,0 0 1,-2 0-571,2 4 0,-8 6 342,-4 2-158,-7 3 0,-2 9-82,-8 5 1,-8 12-351,-5 13 0,-7 11 446,-1 9 1,2 4 372,6 0 0,3 1 582,6-1 1,1 4-351,2-4 0,5 2-1738,8-9 1,10-6 1473,11-7 0,11-9 0,8-2 0</inkml:trace>
  <inkml:trace contextRef="#ctx0" brushRef="#br0">9912 2270 7827,'-18'0'2500,"8"-5"-1938,-2 1 1,6 0 1003,-2 4 0,5 7-744,-1 6 1,3 6 135,1 10 1,0 8-619,0 8 1,0 5-467,0 4 0,4 0-574,0-1 0,10 0 587,-2-12 1,5-1-3709,-1-7 3821,4-8 0,-1-7 0,-1-6 0</inkml:trace>
  <inkml:trace contextRef="#ctx0" brushRef="#br0">10185 2567 9132,'-11'9'2046,"3"-1"1,-2-4-594,6 4 0,-2-4 133,2 5 1,3-5-1394,-3 4 1,4-5-12,4 1 1,3-1-573,5 1 1,0-3 301,1 3 0,3-2-1474,1-2 1,4-2 988,-5-2 0,1 1-1379,-5-5 0,-1 4 936,-3-4 1,3 1 228,-2-1 2882,-4-3-1408,1 4 2831,-6 0-2610,0 1 1,-2 6 191,-2 0 0,3 6-550,-3 2 1,2 3 25,2 1 1,0 1-390,0-1 1,2 1-533,2-1 1,3 1-928,5-1 1,0-5 867,1-3 0,-1-3-2075,1-1 1,0-5 2478,4-3 0,-3-9 0,4-2 0</inkml:trace>
  <inkml:trace contextRef="#ctx0" brushRef="#br0">10594 2505 7809,'-16'6'0,"-1"2"0,1 7 2287,3 2 377,1-1 0,5-3-631,3-1 1,2-4-1121,2 1 1,7-5-466,6 4 1,0-5-174,8 1 1,4-3-562,4-1 0,4-5 240,-4-3 0,4 1-633,-4-2 0,1 2 345,-1-1 0,-3-1-64,3 4 1,-8 1-17,-4 4 1,-4 6-32,0 2 0,-6 6 848,-3 7 1,-4 2-271,-4 14 1,-9 3 571,-7 10 1,-4 1-320,-1 2 0,-4 3-666,0 1 0,-4 0-48,4-3 0,0-5-565,5 1 0,-1-7-230,0-10 0,6-4-122,2-9 1245,9-7 0,2-12 0,6-9 0</inkml:trace>
  <inkml:trace contextRef="#ctx0" brushRef="#br0">11115 2542 7762,'13'-27'0,"-1"2"0,0-2 4871,1 7-3276,5-5 0,-3-3 3462,6-1-3600,-1 5 0,6 1-1283,3 2 0,-1-7-161,5 0 1,-5 0-454,1 7 0,-5-1 379,-3 6 0,-3-4-1683,-6 8 1477,-5-3 1,-3 14-403,-8-4 0,-4 5 72,-9 5 1,-2 3 181,-6 8 0,-5 5 1138,-3 8 1,-2 3-455,2 5 1,3-4 142,5 0 0,6-1-147,2 1 1,0 1-358,0-5 1,6 3 222,7-7 1,2 1-3525,2-10 3393,11 6 0,3-8 0,11 4 0</inkml:trace>
  <inkml:trace contextRef="#ctx0" brushRef="#br0">11401 2679 12386,'2'-14'4818,"7"-2"0,6-11-3023,14-10 1,5-11-1032,-12 20 1,2-2-1,1-5 1,2 0-1270,5-2 0,2-1 0,1 0 1,0-1 504,4 1 0,1 2 0,-2 4 0,0 2 0,1 2 0,0 2 0,-1 6 0,-1 3 0,-2 5 0,0 3 0,29 0 0,-7 17 0,-4 1 0,1 12 0,-3 0 0</inkml:trace>
  <inkml:trace contextRef="#ctx0" brushRef="#br0">5359 2840 9197,'-7'-5'3213,"2"3"-1675,-1-3-557,5-1 1,-5 6-399,6 0 1,0 7 54,0 10 1,2 2-219,2 6 0,-3 6-385,3 7 0,-2 0-1041,-2 8 0,1 3 691,3 5 0,-2 0-1825,2-5 1,1-4 2139,-1-4 0,1 3 0,-5 0 0</inkml:trace>
  <inkml:trace contextRef="#ctx0" brushRef="#br0">5334 3274 8300,'-12'18'2443,"1"6"-1894,3 4 1,2 8 1523,6 2 1,0-5-836,0 4 0,7-8-396,5 0 0,2-9-899,7-3 0,5-9 77,7-4 1,4-11-1525,5-9 1,2-14 1503,5-16 0,-21 20 0,0-2 0,0 0 0,0 0 0</inkml:trace>
  <inkml:trace contextRef="#ctx0" brushRef="#br0">4987 3758 8377,'-7'-36'56,"7"6"-56,17-3 0,5 13 0,20 15 0</inkml:trace>
  <inkml:trace contextRef="#ctx0" brushRef="#br0">5458 3150 8448,'-7'-5'2064,"-4"-1"-726,3-2 272,3 2-545,-1 6 493,1 0-1098,3 0 1,-7 6-151,4 2 0,-4 5-179,1 3 1,-1 3 93,-3 6 0,2 1-411,-6 3 0,-2 3 211,1 5 1,1-1-662,3-3 1,2 2 343,3-6 1,-2-2-639,6-6 585,0-9 0,10-6-34,2-6 1,8-13 200,5-7 1,7-11-45,1-10 0,1-3 462,-1-6 1,-3 2-145,3 3 0,-8 3 805,-5 9 1,-2 4-5,-2 9-181,-5-4 0,-3 19-85,-8 5 0,-8 12 100,-9 17 0,-2 3-166,-2 5 1,2 0-149,2 0 1,2-1-526,2-3 0,5-3 131,-1-5 1,2-1-1584,7-4 1,0-2 799,4-5 0,3-2-3393,5-3 4153,0-3 0,16-5 0,-5 0 0</inkml:trace>
  <inkml:trace contextRef="#ctx0" brushRef="#br0">30616 5953 7895,'-19'0'0,"-3"-1"0,6-2 0,0-1 1142,3 0 0,4 4 663,1 0-85,5 0-1395,-2 0 1,5 5-237,0 4 0,0 3 218,0 4 0,-2 9 150,-2 8 1,3 7 18,-3 2 1,2 4-140,2 0 0,6-1-318,2-3 1,9-2 83,3-11 1,8-7-302,1-10 0,5-6 15,-1-11 0,-1-7-143,1-9 1,-9-3 45,0-5 0,-8-3-141,-4-5 1,-1-5-45,-7 1 1,0-4 145,-4 3 1,-7 1-36,-5 4 0,-6 4 351,-7 0 0,-1 11 255,-3 1 1,-3 11 113,-5 6 1,-1 11 426,-4 10 0,5 7 452,0 14 0,5 4-539,7 4 0,10 2-334,3 2 0,9-8-156,3-5 0,12-6-338,13-11 1,7-7-57,9-9 0,-1-4-208,6-4 0,-2-10-8,1-11 1,-1-2-453,-2-10 0,-10 2-357,-4-6 0,-7 4 522,-8 3 0,-7-1 299,-1 2 0,-10 8 132,-3 4 0,-10 6 563,-7 3 1,-5 5-80,-7 2 1,0 15 62,-1 7 1,1 6 397,0 6 0,1-1 1046,3 5 1,4-2-825,9 2 1,3-2-180,9-6 0,5-6-810,11-3 0,7-7 98,14-5 0,7-10-797,6-6 1,7-7-189,-3-10 0,3-3-932,-7-5 1,-2 0 963,-7-1 1,-4 3 164,-9 1 1,-7 4 350,-9 5 1,-6 12 122,-6 4 0,-6 7 781,-10 2 0,-7 15-391,-2 5 1,-7 12 842,-1 1 1,5 3-510,7 1 1,8-5-213,5-3 1,8-9 322,3-3-547,15-3 0,-2-2 0,10 1 0</inkml:trace>
  <inkml:trace contextRef="#ctx0" brushRef="#br0">30852 11919 7867,'0'-13'-298,"0"1"-816,0-1 860,0 1 0,-1 4 399,-3 0 1,2 3 32,-2-3 1,3 4-143,1-4 0,0 4 234,0-5 0,-4 5 87,-1-4 186,-4 5-146,2-8-328,-5 10 1,-1-9 74,1 6 1,3 0-296,1 4 21,0 0-4,-4 0 323,5 0 0,0 4-38,3 0 1371,2 0-676,-3-4 787,5 0-1092,0 0 0,4 2-21,0 2 0,10 3 25,-2 5 0,5 6 108,-1 3 1,9 9-409,8 7 0,-1 13-280,1 12 1,-15-26-1,1 2-410,2 5 0,-1 1 0,3 5 1,0 1 427,-2 5 0,-1 2 0,-1-2 0,-2 1-804,-1 2 0,-3 0 0,-2-2 0,-1 0 296,-2-2 0,0-1 1,-1 1-1,0-2-228,0-4 1,-1 0-1,-3-3 1,0-1 127,0-6 1,-1-2 0,3 33-540,-1-2 1164,0-10 0,0 3 0,1-7 0,-1 1 0</inkml:trace>
  <inkml:trace contextRef="#ctx0" brushRef="#br0">31212 13655 7765,'-17'33'0,"1"0"976,-1 6 0,10-2 1309,3 0 0,4-5 1121,4-7-2445,3-6 1,11-7-253,3-8 1,4-5-322,4-7 0,4-13-947,8-16 1,3-11 477,-19 20 1,0-2 0,0-3-1,-1-2-227,1-1 0,0-2 0,2-2 0,1 0 0,0-3 0,1-1 0</inkml:trace>
  <inkml:trace contextRef="#ctx0" brushRef="#br0">29103 10393 7796,'-8'0'4596,"-1"0"-3712,1 6 0,-3 1-424,3 5 1,-2 0 656,6 1 1,0-1-517,4 1 0,1-1-608,3 0 1,-1 1-392,6-1 1,-1 2-428,4 3 1,-4-8 670,1 4 154,-7-4 0,10-2 0,-6-1 0</inkml:trace>
  <inkml:trace contextRef="#ctx0" brushRef="#br0">29078 10220 12556,'-8'0'4726,"0"0"-4128,5 5 1,-1 1-470,8 2 0,0 1-687,8-4 1,-1 3-2065,10-4 2622,0 0 0,4-4 0,-1 0 0</inkml:trace>
  <inkml:trace contextRef="#ctx0" brushRef="#br0">29413 10592 7902,'-5'6'0,"3"6"1338,-2-4 0,3 3 129,1 1-872,0 1 1,0-5-214,0 0 0,5-5-331,4 1 1,2-7-52,1-1 0,0-10-278,1 2 1,-1-5-700,1 1 0,-5-3 539,0-6 1,-1 1 102,1 4 1,2-4 20,-6 4 0,4 2 988,-4 1 0,1 3 607,-5 2 723,0 0-1526,0 5 0,1 8 111,3 11 0,-1 6-652,5 7 1,-4 1 83,5 3 0,-1-4-572,4 0 0,1-2 408,-1-6 1,0-2-1092,1-7 0,-1-2 395,1-6 0,-1-7 268,0-5 0,-5-8 529,-3-9 0,2 2 481,-2-6 1,0 1 472,-4-1 0,-4 4-560,0 8 1,-4 3 4500,4 6-3644,-1 0 1,5 6-1058,0 6 1,0 11-392,0 10 1,6 2-458,2 2 1,7 0-227,2 0 0,1-1-2555,-2 1 3477,-2 0 0,10 0 0,-5 0 0</inkml:trace>
  <inkml:trace contextRef="#ctx0" brushRef="#br0">29984 10914 7860,'0'26'0,"0"3"929,0 3 1,0 0 1281,0-3 0,5-5 464,4-3-1916,-4-3 0,6-11-442,-3-3 1,3-4-425,2-4 1,-6-4-747,-3-9 0,-3-8 585,-1-8 1,-1-10-390,-3-6 1,-5-2 364,-7-7 1,-3 0-382,-6-4 0,4 0 686,0 0 1,1 1 696,-5 3 0,6 5 35,2 7 0,9 4 946,4 4 1,2 8-546,2 5 1,10 6-591,2 7 1,9 5-900,0 3 1,4 2 251,3 2 1,-1 2-993,2 2 1,-3 3 534,-1 5 1,-6 0-626,-3 1 1,-6 3-25,-2 1 1,-5 3-184,1-3 1,-4 4 1379,-4-5 0,-3 1 0,-5-5 0</inkml:trace>
  <inkml:trace contextRef="#ctx0" brushRef="#br0">30170 9711 7783,'0'-12'1789,"0"-1"2417,0 6-2169,0 2-1008,0 5 1,5 1-534,4 3 0,2 5-146,1 7 0,2 5-785,2 8 1,-2 2 319,3 7 0,-3 6-1237,-2 5 0,0 5-329,1 4 0,-1 3 1681,1-4 0,-1 4 0,0 1 0</inkml:trace>
  <inkml:trace contextRef="#ctx0" brushRef="#br0">30654 10071 7759,'-13'12'0,"1"5"1908,-1-1 0,7 5-903,1-5 1,4 1 55,1-5 0,6-3-857,2-1 0,3-5-668,1 1 0,5-4-248,-1-4 1,2-3 711,-1-6 0,-3-5 0,4-1 0</inkml:trace>
  <inkml:trace contextRef="#ctx0" brushRef="#br0">30964 9971 7782,'-8'0'1646,"-1"0"0,5 2-461,-4 2 813,5-3 0,-4 5 595,3-6-518,3 5-1572,-5-3-632,6 3 0,0-3-537,0 2 0,-1-3 484,-3 3 0,2 3-930,-2 1 0,3 9 493,1 4 1,0 2-241,0 2 0,0 0 455,0 0 0,0 3 224,0 1 1,5-1-197,4-7 0,7-5-215,5-8 1,4-3 590,4-10 0,2-7 0,6-7 0</inkml:trace>
  <inkml:trace contextRef="#ctx0" brushRef="#br0">31373 9463 7756,'-5'-12'0,"-4"-1"7371,-2 6-3810,-1 2-926,0 5 0,5 9-1392,3 4 1,4 12-1091,4-1 1,3 14-673,5-1 1,0 8-754,1 1 0,-5 12 474,0 4 1,-6-27 0,-1 0 91,1 0 0,0 0 0,-1 2 0,0-1-290,-1 2 0,0-1 1,-6 32-73,-2-3 1,-7-10 1067,-2-6 0,-5-6 0,3-7 0</inkml:trace>
  <inkml:trace contextRef="#ctx0" brushRef="#br0">31262 10046 7718,'-25'7'9052,"5"-2"-9446,8-5 0,13-2 835,12-7 1,10 0 1351,10-12 0,9 0-2284,3-4 0,3 1-3551,2-1 3666,0 0 0,-1 6 1,1 1-1</inkml:trace>
  <inkml:trace contextRef="#ctx0" brushRef="#br0">31783 10269 7698,'-13'13'0,"-2"-1"5730,3 0-4311,2 1 1,11-8 584,3-5 0,13-16-1000,8-13 1,8-13-361,0-7 1,3-8-719,-18 25 0,1-2 0,2-4 0,1-2 60,0-3 1,1-1 0,1-1 0,-1-1-210,0 0 1,0 1-1,-2 0 1,0-1 257,-1 0 1,-2 1 0,-3 3-1,-2 1-312,8-25 0,-8 14 236,-13 19 1,-3 8-1713,-5 13 0,-2 6 708,-11 6 1,-1 8 552,-7 13 0,2 2 469,-6 15 0,1 3 405,-1 13 1,2-3 351,7 2 1,3 4-605,0 1 0,8 1-32,0-1 1,2 0 76,7-9 1,7 1-1238,9-13 1,7 0-313,10-12 1374,9-8 0,-3-8 0,10-7 0,7-8 0,9-6 0</inkml:trace>
  <inkml:trace contextRef="#ctx0" brushRef="#br0">32366 9810 7696,'-31'25'0,"11"10"1372,-1 2 1,11-3 1785,6-5 1,3-4-273,1-4 0,9-1-1615,4-7 0,12 0-655,-1-8 0,10-1-342,-1-4 0,4-6-305,4-2 0,-1-3 47,6-2 0,-6 5-146,1 0 1,-4 5 304,-4-1 0,-2 4 221,-7 4 0,-4 4-518,-4 9 0,-9 9 15,-7 11 0,-11 7-287,-10 10 0,-13 3 37,14-26 1,-1 0-1,-5 2 1,-1 0 270,-1 0 1,-2 0 0,2-1 0,-2-1-221,-1 1 0,0-2 1,5-5-1,-1-1-812,-2 1 1,0-1 0,-24 15-3357,4-10 4474,10-6 0,-5-12 0,14-2 0,8-5 0,8-3 0</inkml:trace>
  <inkml:trace contextRef="#ctx0" brushRef="#br0">29140 11249 7883,'-5'7'0,"2"-2"0,-5-5 0,4 4 0,-5 1 0,5 0 0,-4-1 0,5-1 0,-1 5 0,1-5 0,-1 1 2030,3 3 1,-10 0-1507,2 5 0,1-3-451,-4-1 0,1 0-48,-10 5 1,0-1 8,-3 0 0,-7 2 181,-2 3 0,-3-2 60,-1 5 1,1 0-101,3 0 1,0 4 550,8-3 0,0 2-129,13 2 1,2-5-38,10 1 1,7-6-92,6 2 0,10-5 26,10-4 0,4-2-264,5-6 0,2 0-108,6 0 0,-5 0-792,0 0 1,-9-4 485,2 0 1,-10-5-656,1 5 0,-4 0-360,-4 4 0,-3-1-2228,-6-3 3426,-5 2 0,-1-3 0,-6 5 0</inkml:trace>
  <inkml:trace contextRef="#ctx0" brushRef="#br0">29227 11385 7905,'0'7'2631,"0"4"1,1-5-2023,4 2 0,3-1 285,8-3 1,4-3-454,4 4 0,3-5-235,2-5 0,2-3-31,7-8 1,-7-4-125,-2-4 1,-4-5-152,-4 0 1,-3-4 131,-6 4 1,-5 1-564,-3 7 1,-5 4 213,-8 4 1,-4 5-186,-12 0 0,0 6 212,0 2 0,0 7 153,1 10 0,0 2 112,3 6 0,4 5 255,4 3 0,6 3-105,3 1 0,4 2-98,4 2 0,6-4-741,11 0 0,1-5 352,11-7 0,1-6-2128,7-2 2490,-2-9 0,4-8 0,-6-7 0</inkml:trace>
  <inkml:trace contextRef="#ctx0" brushRef="#br0">29847 11175 7917,'0'-7'4506,"-4"0"-3322,0 3 0,-1 2 39,0-2-620,-1 3 1,-7-3-388,1-1 0,3 1-286,1 4 0,0 4-43,-5 1 1,5 8-179,0 0 0,4 7-378,-4 1 1,5 3 274,-1 0 0,8 1-664,4 0 1,4-4 388,5-1 1,6-6-36,6-2 1,7-5 5,1-7 1,1-2 697,3-7 0,3-4 0,0-12 0</inkml:trace>
  <inkml:trace contextRef="#ctx0" brushRef="#br0">30071 11175 7902,'-13'5'787,"2"-2"98,3 5 1,-2 0-96,6 5 1,0-1 653,4 1 1,6-1-422,2 0 0,8 5-478,5-1 1,2 0-857,2-8 0,1 1 238,3-4 0,-2-1-1690,2-4 1,-7-2 1762,-2-2 0,-5-3 0,3-5 0</inkml:trace>
  <inkml:trace contextRef="#ctx0" brushRef="#br0">30120 11237 7821,'-7'0'4496,"-4"0"-2196,4 0-865,1 0 0,6-6-714,8-2 0,4-5-1378,5-3 0,2 1-441,6-6 1,0 0-851,-1-3 1,-4 3 1947,-4 0 0,4 0 0,-1-3 0</inkml:trace>
  <inkml:trace contextRef="#ctx0" brushRef="#br0">30393 10815 7821,'7'0'2790,"-1"5"0,-1 8-789,3 7 1,8 5-1073,0 4 0,5 7-461,-5 5 0,5 6-209,-5-1 1,0-2-511,-8 1 1,-3-6-164,-5-2 0,0-1-425,0-7 1,-6-6-73,-7-6 0,-1-5-2470,-6-4 3381,-1-2 0,-4-6 0,0 0 0</inkml:trace>
  <inkml:trace contextRef="#ctx0" brushRef="#br0">30815 11261 7789,'-11'18'2285,"3"2"1,-9 4-1122,9 1 1,-2 4 122,6 0 1,0 4-739,4-4 0,0 0-867,0-4 0,-4 4 15,0 0 0,0-2-217,4-6 1,-5-3 505,1-6 14,-5 1 0,-4-1 0,-6 0 0</inkml:trace>
  <inkml:trace contextRef="#ctx0" brushRef="#br0">31113 10778 7761,'-20'5'2100,"2"2"0,7 5-232,3 1 1,3-1-954,5 1 0,7-1-16,5 0 1,6-1-394,7-2 0,1-4-104,3-5 1,3-5-490,5-4 0,0-7-449,0-5 1,-4-4 221,0-3 1,-5-4-337,1-5 0,-8 5-887,-5 3 0,-4 7 646,-3 1 1,-7 7 427,-10 2 0,-6 5 212,-10 7 0,-5 7 710,0 5 1,-6 8 197,2 9 0,3 2 520,1 7 0,4 3-341,4 0 1,5 9 537,8-5 1,5 6-1892,11-5 0,7-3 409,14-2 0,4-11-1786,9-9 0,2-9 481,5-12 1413,1-11 0,0-2 0,-1-12 0,1 0 0</inkml:trace>
  <inkml:trace contextRef="#ctx0" brushRef="#br0">31845 10654 7720,'-27'18'0,"0"-2"2109,10 9 0,-5-3-1004,2 7 1,2 1 1386,1-1 1,5 4-1294,3-4 1,4 0-854,5-4 0,3-4-574,5-1 0,6-6-521,11-2 0,1 1 408,3-5 0,-3-2-222,3-2 0,-3-3-1472,-1-1 1,0 0 795,-1 0 1,0-1-1717,-3-3 2955,-4-9 0,1-6 0,2-6 0</inkml:trace>
  <inkml:trace contextRef="#ctx0" brushRef="#br0">32055 10740 7720,'-11'18'0,"3"-2"0,-8 4 0,2 5 2976,1 4 1,2 4-863,3-4 0,3 1-139,5-1 1,5-4-1163,3 0 0,9-6-143,4-7 0,3-5-512,5-2 1,-1-5 52,5-5 0,-1-2-827,1-5 0,-3-4 460,-5-1 1,0 2-982,0 7 1,-6-2 492,-3 6 0,-7 11 208,-5 9 1,-4 13 530,-4 8 1,-5 6 710,-7 7 1,-5 1 164,-8 2 0,3 3-364,-3 1 1,-1-1-435,1-7 0,1-6 97,8-6 1,-2-7-1615,5-9 0,0-4-335,5-9 1,4-4-3399,0-8 5077,5-9 0,-14-6 0,3-6 0</inkml:trace>
  <inkml:trace contextRef="#ctx0" brushRef="#br0">32452 10778 7710,'-5'19'0,"-1"4"3117,-2-2 1,3 2-961,5 2 1,0 0 201,0 0 1,9-4-1343,4-1 0,7-5-45,1 2 1,2-7-1574,2-2 0,-1-1 389,-4 1 1,-3-1-1522,-9-3 1,-4 3 708,-8 5 0,-4 5 174,-9-1 0,-6 6 298,-6-1 1,-4 1-73,4-1 1,-3 1-127,7-6 0,-1 0-1221,10-8 1971,5 3 0,-6-10 0,3 5 0</inkml:trace>
  <inkml:trace contextRef="#ctx0" brushRef="#br0">32763 10542 7649,'-24'1'0,"3"4"0,4-3 1969,4 7 0,6-5 141,3 4 1,4-1 1198,4 1 0,5 2-1556,7-6 0,9 4-991,8-4 0,4 6-380,5-2 1,-2-1-158,5 1 0,0-4-225,5 5 0,-2-5 0,-2 4 0,-3-4-126,-6 5 0,-7-3-142,-5 3 1,-7 2-229,-10-3 0,-5 4 124,-11 5 1,-12 4-121,-13 8 1,-8 2 412,-5 6 1,-3 6-193,22-20 1,0 0 0,1 1 0,1 1 523,-2 2 1,0 0 0,2-2-1,1 1-170,1 1 1,0 0 0,-17 14-209,11-4 1,6-13-2220,10-4 2344,6-10 0,6-3 0,5-11 0,0-6 0</inkml:trace>
  <inkml:trace contextRef="#ctx0" brushRef="#br0">16387 13593 7959,'-12'0'-107,"4"4"0,0 0 1,1 2 1656,-2-2-464,-2-3-435,10 5 0,-5-8-231,6-2 1,0-4 154,0-9 0,0 4-172,0-4 1,0 3-168,0 2 1,0 4 1514,0-1 1571,0 1-2033,0 1-517,0-4-1299,0 10 1,2-5 325,2 6 6,3 0 1,9 0 214,1 0 1,1 0-38,-2 0 1,5-1-83,8-3 1,-1-3 61,5-5 0,-4-1-232,4 1 1,4 1 184,4 2 0,-3 4-260,-5 5 1,-6 1 136,2 3 1,-4 3-641,-4 6 1,-4 1 332,-4 2 0,-5-4-1196,0 1-196,-5-1 1906,3-5 0,-6 0 0,0-1 0</inkml:trace>
  <inkml:trace contextRef="#ctx0" brushRef="#br0">16933 13357 12248,'-7'0'6256,"6"6"-5237,5 2 1,10 5-401,-2 3 1,8 2-210,-4 3 0,6 3-564,-1 1 1,2 0-180,2 4 0,-4 1-331,0-1 0,-8 0 247,0-4 0,-2 4 243,-7 0 1,-1-4-1314,-7-5 0,-8-5 576,-4 2 0,-6-9-191,1-4 0,-2-2 520,-2-2 1,0-7-1621,0-5 2202,1-1 0,-7-10 0,0 3 0</inkml:trace>
  <inkml:trace contextRef="#ctx0" brushRef="#br0">16487 13444 8052,'-13'-5'0,"1"-1"884,0-2 1,3 1 1214,1 3 1,5 1-685,-1-5-668,3 5-1220,1-8 474,0 4 1,-2-1-14,-2 0 1,-3 5 136,-5-1 0,-5 2-280,1 2 1,-6 7 39,1 6 0,-2 0 56,-2 8 0,4 5 100,0 7 1,6 3-18,-1 1 0,8 1 1,3-1 1,4 0 48,1 0 1,11-5-359,6-3 0,6-10 111,6-6 0,3-2-341,5-7 0,-1 0 514,-3-4 0,3-6 0,-5-1 0</inkml:trace>
  <inkml:trace contextRef="#ctx0" brushRef="#br0">12840 11261 8068,'-13'6'0,"1"-3"2288,-1 5 1,2 6-1105,3 6 0,1 6-246,3 8 1,3 4-371,-3 12 0,2-1-68,2 1 0,2 0-545,2-1 1,3-5-535,5-2 1,0-11-1499,1-6 1,1-7 577,2-10 1499,3-2 0,1-6 0,-2 0 0</inkml:trace>
  <inkml:trace contextRef="#ctx0" brushRef="#br0">13175 11621 7896,'0'12'-969,"0"1"1,0-1 3716,0 1 0,0-5-821,0 0 1,1-5-308,3 1 0,3-3-796,5-1 1,6-5-356,3-3 1,2-9-906,2-4 1,0-3 339,0-5 0,-5 1-1030,1-5 0,-7 5 358,-2 0 1,-1 1-379,-7 3 0,-1 6 657,-7 5 0,-8 6 219,-9 7 0,-4 13 658,-4 7 0,2 11-309,-6 10 0,6-1 624,3 6 0,4-2-382,8 1 0,5 2-344,3-6 0,14-1-454,6-7 0,8-9-881,4-12 1,4-5-550,5-7 1,1-8 1906,-1-9 0,0-8 0,0-12 0</inkml:trace>
  <inkml:trace contextRef="#ctx0" brushRef="#br0">13621 11584 7896,'-5'12'2057,"-4"1"1,0-1-989,0 0 0,3-1 513,1-2 1,4 2-788,-3-3 1,2 3-13,2 1 1,0 2-302,0 3 0,6-2-430,2 6 0,3-6 27,2 1 1,-1-2-759,1-2 1,-1-1-515,0-2 0,5-4 749,-1-5 0,1-1-733,-5-3 1,-1-5 482,-2-7 0,0-3 217,-5-6 0,1-1 110,-5-3 1,0 3 319,0-3 0,0 8 669,0 4 195,-6-2 0,5 5-351,-3-2-263,2 7 0,2 11-825,0 10 1,2 2 370,2 7 0,-2-1-1162,7 5 0,-1 0 644,4 0 1,1-2 768,-1-2 0,1 2 0,-1-3 0</inkml:trace>
  <inkml:trace contextRef="#ctx0" brushRef="#br0">13894 11844 16081,'6'-12'2341,"0"-2"-1748,7-2 0,-1 0-1417,1-4 1,0 5 579,4-2 1,-2 7-563,6 2 0,-5 5-50,5-1 1,0 4-563,4 4 0,-2 7 294,-2 6 1124,2-1 0,-4 2 0,6 2 0</inkml:trace>
  <inkml:trace contextRef="#ctx0" brushRef="#br0">14303 11981 7853,'-12'5'1537,"0"3"1,1 3-577,2 2 0,4-5 317,5 0-1321,0-5 1,3 1 87,5-8 0,0-8-334,9-9 1,-2-4 243,1-4 0,-1 3-425,6-3 0,-4-2 328,3-3 1,-4 3 947,0-2 0,-2 9-405,-2-1 0,1 9 884,-1-1-660,-5 9 0,3 8-189,-6 8 0,0 10-680,-4 7 0,-1 4 198,-4 4 1,4 2-146,-3-6 1,-2 1 229,2-1 0,0-7-1493,4 3 0,0-9 1454,0 1 0,-5-4 0,-2 0 0</inkml:trace>
  <inkml:trace contextRef="#ctx0" brushRef="#br0">14700 11795 7816,'-19'0'3834,"3"0"0,6 0 774,2 0-3493,5 5 0,-1-3-104,8 2 1,3-3-500,5-1 1,6-5-1423,3-4 0,1-3 325,-2-5 1,4 2-72,-3-6 1,-3 2-1274,-2-1 1,-4-3 1007,-3 7 0,0-1 32,-4 5 1,-3 5 370,-6 3 1,-4 14 492,-9 6 1,-2 12-21,-6 5 0,2 4 248,2 4 0,0-2-295,9 2 0,-2 1-139,10-5 1,0-3-964,4-9 0,11-7 530,6-6 1,5-5 663,2-7 0,1-16 0,0-5 0</inkml:trace>
  <inkml:trace contextRef="#ctx0" brushRef="#br0">14924 11844 7816,'0'13'3342,"-4"-1"-2063,-1 0 0,1 1-631,4-1 1,0 1 655,0-1 1,6-5-612,2-3 0,9-4 382,3-4 1,8-6-507,1-10 0,5-9-179,-1-17 0,3-6-506,-17 20 0,-1-2 0,-1 0 0,-2-1 127,0-2 0,-1-1 0,-1-1 1,-1-2 89,-1 0 1,-1 0 0,-1-2 0,-2 0 8,-2 0 1,-2 0 0,1 5 0,-2 2-212,-2-26 0,-6 18 136,-2 20 1,-3 11-512,-1 13 0,-1 13 193,1 11 1,1 16-1246,3 10 0,2 9 80,6 3 1,1 0-2976,4 4 4423,1-2 0,10-4 0,-1 1 0,0 1 0,1 3 0</inkml:trace>
  <inkml:trace contextRef="#ctx0" brushRef="#br0">18645 11745 8180,'0'-12'188,"0"-1"1,0 5 252,0 0-179,0-1 0,2-2 478,2 3 403,-3 3-221,5 5 1,-6 6-91,0 7 1,0 6-334,0 10 0,0 4-212,0 9 0,0-2-50,0 5 1,0-5-266,0 1 0,0-2 112,0-2 0,0-7-495,0-5 0,1-11 77,3-10 0,-1-5-281,5-8 1,-1-10-118,1-14 1,2-8 285,-6-5 0,6-6 396,-2-2 0,-2 0-132,-2 5 1,3 5 537,1 2 1,-1 5-174,1 4 1181,0 3 0,5 16-398,-1 6 0,-4 8-137,1 8 0,-1 6-517,4 11 1,-3 4-61,-1-1 1,-4 7-677,4-2 1,-4-3 322,5-1 1,-5 2-395,4-2 0,-5-1 245,1-3 1,2-5-1944,-2-4 0,5-2 2193,0-2 0,2-5 0,1-1 0</inkml:trace>
  <inkml:trace contextRef="#ctx0" brushRef="#br0">19129 11819 8107,'7'13'2071,"-3"-1"1,2 2 196,-2 3 0,4-4-502,-4 4 1,6-3-928,-2-2 1,3-4-499,2 1 1,3-7-105,1 2 0,-1-4-500,-3-4 0,2-4 235,-3-8 1,2 0-160,-10-4 0,0 0-52,-4 0 1,-7-4-466,-5 4 0,-2-2-244,-7 1 0,1 3 336,-5 6 1,0 3-356,0 1 0,5 5 408,-1-1 0,6 3-998,-2 1 1,9 1 221,4 3 1335,2-2 0,13 3 0,3-5 0</inkml:trace>
  <inkml:trace contextRef="#ctx0" brushRef="#br0">19650 10951 9629,'-12'0'3700,"-5"3"-2393,1 5 0,-1 7-634,5 14 0,-3 9 1553,2 7 0,-1 14-1490,10 7 0,2-27 1,0 1-872,2 3 1,0 1-1,0 3 1,0 1 246,0 2 1,0-1-1,2-1 1,2-1-1049,-1-5 0,2-1 0,0-4 0,2-2-1071,10 22 0,-3-4-3814,2-16 5821,-8-3 0,2-11 0,-6-7 0,0-5 0</inkml:trace>
  <inkml:trace contextRef="#ctx0" brushRef="#br0">19427 11447 7984,'12'-24'2271,"1"-1"1,5 7-549,2 5 1,5 2-821,4 7 1,4-1-203,8 1 0,4 2-282,4-2 1,2 3-1303,3 1 0,5 4 705,-24-2 1,0 0-18,0 1 1,1-2 0,4-5 0,0-3 0,-3 0 0,0 0-1</inkml:trace>
  <inkml:trace contextRef="#ctx0" brushRef="#br0">24066 13382 7952,'-12'0'829,"0"0"0,-1 0 3096,1 0-2902,-1 6 1,1 5 159,0 5 0,1 10-683,2-1 0,2 10-174,3 2 1,3 1-543,-3 8 1,2 2 204,2 2 1,2-5-1564,2-12 1,-1-4 204,5-8 0,-4-5-1903,4-7 3272,1-4 0,3-21 0,0-5 0</inkml:trace>
  <inkml:trace contextRef="#ctx0" brushRef="#br0">24128 13134 7941,'-19'18'3507,"1"3"-2572,6 8 1,5 4 700,3 8 1,2 3-828,2 6 1,10-5 81,2 1 0,13-6-533,0 1 0,7-5-468,-3-7 1,4-7-287,-4-14 0,0-2 368,-4-6 1,-2-6-6,-2-2 1,-3-10 181,-6-7 1,-4-5-261,1-7 0,-7-1-47,2 1 1,-1 0-156,1 0 0,-1 0-405,5-1 0,-4 8-414,5 5 1,-5 3-2609,4 10 3740,0-3 0,10 13 0,2-3 0</inkml:trace>
  <inkml:trace contextRef="#ctx0" brushRef="#br0">24662 13196 7864,'-25'0'0,"6"1"2981,2 4 0,5-3 1342,4 7-2284,2-1 0,17 3-1291,6-3 0,12-2-233,8-6 1,1-3-699,8-5 1,-1-1 181,5-7 1,-5 1-2372,1-2 1,-7 3 1414,-2-2 0,-6 2 957,-6 2 0,-5-1 0,-3 1 0</inkml:trace>
  <inkml:trace contextRef="#ctx0" brushRef="#br0">24873 13159 7864,'-8'0'1662,"-1"0"0,5 0 1900,-4 0-2436,5 0 0,-2 10 450,5 2 0,-2 13-849,-2 0 1,3 13-800,-3 3 0,-2 12 140,2 5 0,-4 2-737,3 2 1,1-9 551,4-4 1,0-9-1909,0-2 0,4-8 2025,1-10 0,10-2 0,-1-5 0</inkml:trace>
  <inkml:trace contextRef="#ctx0" brushRef="#br0">25233 13283 7825,'-2'8'2622,"-2"0"1,1-3-2126,-5 3 1,4 0 206,-4 5 1,5 4 382,-1 4 0,-2 4-1269,2 4 0,-4 4 141,4 8 1,0-1-1413,4 6 1,0-1 943,0 5 1,0-6 508,0-3 0,0-8 0,0-2 0</inkml:trace>
  <inkml:trace contextRef="#ctx0" brushRef="#br0">25505 13382 9234,'-12'6'3153,"-2"1"-745,-2 5 1,2 2-1265,-3 2-1,-1 4-472,2 4 1,-1 5-277,5 0 0,4-1-1040,-1-8 1,5 3 467,-4-7 0,4 1-541,-4-5 0,5 0 293,-1 1 496,-3-6 0,5 0-131,-2-3 1,-1-2-57,1 7 1,1-5 412,7 4 1,3-4-93,5 5 0,6-7-693,3 2 1,8-2 298,4-2 0,4 0 189,5 0 0,7-6 0,8-1 0</inkml:trace>
  <inkml:trace contextRef="#ctx0" brushRef="#br0">26002 13444 7920,'-13'7'0,"1"-1"3006,-1-6-1364,1 5 177,5-4-1068,2 10 0,6-9 129,3 2 0,4-3-330,9-1 1,-3 0 21,2 0 1,2 0 162,-1 0 0,5 0-251,-2 0 1,4-5-18,1-3 1,0-3-183,-1-2 1,3-5-764,1-2 1,-1-4 62,2-1 0,-3-5-152,-1-3 1,-2-3-174,-2-1 1,-5-3-1023,-7 3 0,-4-3 175,-5 7 1,-7-2 823,-5 2 0,-5 0-554,-3 8 1,-4 9 156,3 12 1160,-2 2 0,-2 2 0,0 0 0</inkml:trace>
  <inkml:trace contextRef="#ctx0" brushRef="#br0">26485 12849 7922,'7'-6'0,"4"4"2075,-2-7 1,-2 7-997,1-3 0,0 4-608,4 1 0,1 6 389,-1 2 1,1 4 663,-1 5 1,-1 1-1251,-3 2 0,2 5-76,-6 0 0,0 0-941,-4 4 1,-1-3 541,-3-1 1,-3-1-1503,-5 1 1,-5-1-40,0-4 1742,-5-2 0,-2-5 0,-8-1 0</inkml:trace>
  <inkml:trace contextRef="#ctx0" brushRef="#br0">26982 12998 7830,'0'-13'3274,"0"6"-2695,0 2-204,0 5 1323,0 0-1275,0 5 1,0-2 334,0 5 0,-4 5-293,-1 3 0,-4 11-178,0-3 0,-2 11 4,-1 2 0,-4 2 122,-1 6 1,-4-1-293,5 2 0,-1 0-262,5-4 1,1-8-1151,3-9 799,2-6-1206,6-12 1,0-4 697,0-11 1,6-6 999,2-11 0,8-5 0,4-2 0</inkml:trace>
  <inkml:trace contextRef="#ctx0" brushRef="#br0">27006 12960 7826,'-5'-6'636,"4"0"0,-5 5 1820,6-3-1155,0 2 978,0-3-1660,0 5 1,0 1 532,0 3 1,-1 3-546,-3 5 1,2 6 364,-2 3 1,3 8-320,1 4 1,-4 4-110,-1 5 1,1-4-216,4 4 1,0 0-108,0 0 1,0-7-250,0-6 1,0-4 107,0-4 0,6-7-91,2-6 0,3-7 80,1-1 0,6-11-232,3-9 1,4-9-139,4-4 0,-3-3-240,3-1 0,1-1-324,-1 1 1,4 4 407,-4 0 0,0 5-826,-4-1 350,-6 3-869,-6 7 0,-9 9 1801,-8 14 0,-9 9 0,-6 12 0</inkml:trace>
  <inkml:trace contextRef="#ctx0" brushRef="#br0">27515 13084 7811,'0'-6'6736,"-5"-5"-5572,3 9 1,2-3 271,8 5 1,4 0-736,0 0 0,4 4-731,1 0 1,4 4 67,-5-4 0,5 5-1151,-5-5 0,5 4-229,-4-4 1,3 2-3030,-3-2 4371,-1-3 0,-3 10 0,-1-4 0</inkml:trace>
  <inkml:trace contextRef="#ctx0" brushRef="#br0">27738 13060 7811,'-19'7'2059,"-4"5"361,2 0 1,-2 8 444,-2 9 1,0 2-1578,0 6 0,0 5-636,1-1 0,0 6-245,3-1 1,5-9-1580,8-4 0,2-7-438,6-5 0,0-3-3241,0-6 4851,0-5 0,6-2 0,0-5 0</inkml:trace>
  <inkml:trace contextRef="#ctx0" brushRef="#br0">27503 12861 7868,'-7'6'4915,"3"2"0,4 4-958,4 5 0,4 5-2428,9 11 1,2 6-1530,6 10 0,4 12-212,-15-28 1,1 0 0,1 2 0,1 0 211,-3 1 0,1-1 0,-1-1 0,-1-1 0,8 29 0,1-7 97,-6-5 0,1-7-1034,-5-10 1,-3-9-1033,-1-7 1969,-5-9 0,8 3 0,-4-4 0</inkml:trace>
  <inkml:trace contextRef="#ctx0" brushRef="#br0">28173 13109 7788,'0'-12'4556,"-5"4"-2234,1-1 81,0 7 0,4 3-849,0 11 0,-1 6-215,-3 7 0,-3 10-905,-6 2 1,1 10-325,0 2 1,-1 2-1641,1 7 1,-1-6 1052,1 2 0,4-7-1986,-1-1 1,7-13 1093,-2-4 0,4-10 1369,4-11 0,3-8 0,5-7 0</inkml:trace>
  <inkml:trace contextRef="#ctx0" brushRef="#br0">28458 13283 7788,'-12'0'0,"-1"0"0,-5 1 6470,-2 3-4359,-4 3 1,-1 7 529,0 3 0,1-2-1490,-1 5 0,0-4-1168,0 0 1,0-2 59,1-2 1,3 1-969,0-1 1,6-5 402,-1-3 1,2-2-316,1-2-193,6 0-573,2 0 0,6 5 1256,3 3 1,5 3 115,7 2 0,-1 1 408,6 2 0,1 3-191,7 6 0,-1 1-1381,5 3 0,4-1 1395,4 5 0,6-6 0,-3 4 0</inkml:trace>
  <inkml:trace contextRef="#ctx0" brushRef="#br0">22044 13643 8179,'2'-9'98,"2"1"0,-3 0 822,3-5-737,3 1 0,-5 4 214,2-1 0,-1 5-122,1-4 1,-2 4 13,7-4 0,-5 1-108,4-2 0,0-2 31,5 3 0,-1 1-123,1-1 1,0 1-242,4-1 0,2-2-297,6 6 0,1-4 250,3 4 0,-1-5-99,5 5 0,-1 0 108,1 4 1,1 0 245,-5 0 1,4 4-24,-4 0 1,0 10 121,-4-1 0,0 6-142,-1-3 0,-3 6-7,0-1 1,-5-2-210,5 2 0,-4-6-12,3 2 1,-5-8-1268,2 0 1482,2-7 0,-5 9 0,4-4 0</inkml:trace>
  <inkml:trace contextRef="#ctx0" brushRef="#br0">22776 13556 8232,'13'-6'0,"-1"-1"-516,0-5 1,5 5 68,0 3 0,-1 1 1169,-3-1 0,-1 3 120,0-3-1048,-5 2 211,-1 8 0,-6 1 174,0 5 0,-2 0-60,-2 1 1,1-1 159,-5 1 1,0 3-117,-4 1 0,-1-1 83,1-3 1,-1 0-283,1 4 0,-1-6 135,1 5 1,4-9-461,0 6 0,-1-8-49,-3 4 0,-1-7-251,1 2 1,-4-2 270,-1-2 0,-1-3-443,2-5 833,-4 0 0,-10-10 0,-2 5 0</inkml:trace>
  <inkml:trace contextRef="#ctx0" brushRef="#br0">22417 13667 8230,'-13'-12'-1084,"1"5"929,-1-4 112,1 10 1,-5-10 479,1 2-344,-6 4 0,2-6 216,-4 3 0,-3-3 291,-1-2 0,0 1-126,-5-1 0,5 1 112,-1 0 1,7 3-249,2 1 1,0 5-90,0-1 1,-2 3-338,5 1 1,-4 5 30,5 4 1,-6 3-60,1 4 1,2-2 68,-2 3 1,2 1-136,-2-2 0,3 5 20,6-5 162,-1 1 0,1-5 0,0 1 0</inkml:trace>
  <inkml:trace contextRef="#ctx0" brushRef="#br0">27850 14002 8214,'25'-18'-162,"-4"9"-2,-1-4 1,2 9 466,7 0 1,3 3-85,5 1 0,2-6-242,2-2 1,-1-3 59,6-2 1,2-3-7,1-1 1,-2-3-76,-10 3 1,1-5-155,-1 1 0,-7 2 1,-5-2 1,-11 10 196,-10-1 0,-3 2 0,-1-2 0</inkml:trace>
  <inkml:trace contextRef="#ctx0" brushRef="#br0">28520 13816 8214,'12'-5'734,"6"-2"1,-3-1-182,6-1 1,3 7-111,0-3 1,4 5-285,-7 5 1,1 1-220,-2 7 1,2-1-346,-5 1 1,-6-1 404,-7 0 0,-8 1 0,-3-1 0</inkml:trace>
  <inkml:trace contextRef="#ctx0" brushRef="#br0">14291 1972 7864,'-21'-1'0,"1"-4"0,4 4 7281,0-3-5488,2 3 0,6 1-953,0 0 1,5 1-493,-1 3 1,2 3-164,2 5 1,2 8-168,2 4 1,-1 1 69,5 4 1,-4 4 319,4 4 0,-5 3-122,1 10 1,-2-2 642,-2 10 1,0 4-624,0 4 1,0 5 969,0-5 1,-5-6-1238,1-6 1,2-8-40,6-5 0,3-8 0,5-4 0,6-12 0,3-5 0,3-8 0,5 0 0,7-8 0,6-4 0,4-7 0,0-2 0,8-5-205,4 1 1,2-2 204,2-2 0,0 6 0,0 2 0,-1 2 0,-3-1 0,5 2 0,-5-3 0,-4-1 0,-9 2 0,-9-5 232,1 5 0,-8-5-232,0 4 0,-9 1 0,-8 3 0,0 1 0,-10 0 0,3 5 0,-9 0 214,0 3 1,0 1-215,4-5 0,-4 4 0,0-5 0,-1 1-435,5-4 1,5-5-40,-1 1 1,1-5-42,-1 4 1,2-5 125,2 2 0,2-2 101,-6 1 1,0-1 145,-4 5 0,0 1 81,0 3 0,0-3 141,0-1 0,-5-3-139,-4 3 1,-6-4 109,-1 5 1,-6-10 21,1 1 1,-1-8-398,1 0 1,-4-3 118,1-1 0,-1-2-84,-4-2 0,3 2 43,1-2 0,-1 4-80,-3 4 1,2 4 715,-2 8 1,-1 9-273,1 7 0,-5 5 649,1 5 1,-3 3-401,-1 8 0,-1 4-82,1 5 0,3 3-39,-3 1 1,6 4-137,-6-4 0,8 0-5,0-4 1,2-4-107,-2-1 0,7-4-1175,-3 0 0,8-3 597,1-5 1,-2-1-1445,1-3 0,1-3 1014,3 3 1,2-4-1361,3-4 0,-2 2 2369,6-7 0,-6 1 0,4-4 0</inkml:trace>
  <inkml:trace contextRef="#ctx0" brushRef="#br0">14688 1997 7835,'-12'0'789,"-1"0"0,5 0 346,0 0 0,3 0 2736,-3 0-2282,5 0 1,-1 0-819,8 0 1,3 9 84,6 4 1,5 3-353,2 1 0,4 2-477,1 6 0,4 0 22,-1 0 1,1-5-1525,-4 1 0,0-2-159,0 2 1,-6 2 1633,-2-2 0,-4 2 0,0 2 0</inkml:trace>
  <inkml:trace contextRef="#ctx0" brushRef="#br0">14700 2332 7853,'-12'0'6290,"5"-2"-4721,3-2 0,5-3 558,8-5 1,2-1-1329,13 1 1,0-6-860,9-3 1,4 2-649,5-2 1,4 1-1052,0-5 1,1 4 1499,-2 1 1,3-1 0,-3-4 0</inkml:trace>
  <inkml:trace contextRef="#ctx0" brushRef="#br0">15507 2133 7866,'-13'0'4071,"1"0"977,5 0-3951,-4 0 0,10-1-134,-4-3 1,10 2-431,3-2 1,8 3 315,5 1 0,4-4-343,4 0 0,-2-5-122,6 5 1,-1-6-120,1 2 0,3 1-810,-3-1 0,-2 1-1167,-3-1 0,-3-2 436,-4 6 108,2-6 1,-13 9 361,2-3 1,-7-3-2264,-1-1 3069,-8-3 0,-3-2 0,-6 1 0</inkml:trace>
  <inkml:trace contextRef="#ctx0" brushRef="#br0">15941 1823 28671,'12'6'0,"2"-4"0,3 7 0,1-5 0,2 4 0,4 0-1144,-4 5 0,0-1 447,0 1 1,-6-1-261,-2 0 0,-5 5-230,-7-1 1,-5 6-1035,-3-1 0,-9 1 292,-4-1 1,-2 1 361,-2-6 1567,0 7 0,-5-10 0,-2 5 0</inkml:trace>
  <inkml:trace contextRef="#ctx0" brushRef="#br0">17442 1265 14659,'0'12'1380,"0"1"1,0 6-880,0 6 1,-1 14-84,-4 14 1,4-19 0,0 3-745,-3 7 0,-1 2 0,1 7 0,0 2 672,-2 8 0,0 2 1,0-18-1,1 2 0,-1 0-389,1 5 1,-1 1-1,1 1 1,-2 3-1,0 0 1,0 1 309,1 3 0,1 0 1,-1 1-1,0 3 1,-2 0-1,2 0-398,0 1 0,1-1 0,-1 1 1,1-16-1,0 1 0,0 0 0,0 0 182,0 1 0,1 1 0,0 0 0,0 0 0,-1 2 0,0 0 0,-1 1 0,1 0-246,1 1 0,0 0 0,0 0 0,0 0 1,-1 0-1,1 0 0,-1 0 0,1-1 140,0-3 0,-1 0 0,1-1 0,0 1 0,1 2 0,-1 1 0,0 0 1,0 0-122,-1 1 0,0 1 1,0 0-1,-1 0 0,2-1 1,0-1-1,0 0 0,0 0-127,-1 2 0,0 0 1,-1 0-1,1 0 1,1-1-1,0-1 1,0 1-1,0-1 225,-1 1 1,0 0 0,-1 0 0,1 0 0,0 0 0,0 1 0,0-1 0,-1 1 38,0 1 0,0 1 0,0-1 1,0-1-1,0-2 0,1-1 0,0 0 1,0 0 153,0 1 0,-1 0 1,1 0-1,0-1 1,0 0-1,1-2 1,-1 1-1,0 0 69,0 0 1,0-1 0,0 1 0,-1 0 0,1-1 0,-1 1-1,0-1 1,0 1-156,0-1 0,1 0 1,0 0-1,0-1 1,-1 15-1,0-1 1,0-1 51,1-3 1,-1-1-1,1 0 1,0-2-1,0-1 1,1 0 39,0-3 1,0-1 0,-1 0 0,1-2 0,0-1-1,0 0-51,0-3 0,0 0 0,0-1 1,-1 18-1,1-2-52,0-4 1,0-2 0,2-5 0,0-1 132,-2-3 1,0 0 0,0-4 0,1 0-164,-1-4 0,0-1 0,0-4 1,1-1 707,-1 26 0,2-2-582,-2-6 0,3-2 920,1-6 1,1-3-792,3-6 1,-1-7 746,5-5 1,2-2-1531,6-6 0,0-1 159,4-3 1,-5-1-939,2 1 0,-3-5 838,-2 0 0,-1-4-158,-3 5 0,-1-7 703,-3 2 0,-2-1-112,2 1 1,-3-1 943,-1 5 1,2-5-619,2 1 1,-1 3 531,5 1 0,0-1-381,5 2 1,4-7-255,4 2 0,4-1-285,4 1 0,3-2-479,5 2 0,1-3-170,4-1 1,6 0 361,6 0 0,0 0-661,-5 0 1,6 0 529,3 0 0,3 0 587,1 0 1,1 0 218,3 0 1,-1 0 188,5 0 1,-1-1-314,-33-1 1,-1 0 0,32-9 44,-5-6 1,-4-5 197,0 1 1,-7-1-49,-1 2 1,-8-4-121,-9 4 0,-4 2 15,-8 1 0,0 3-281,-9 2-272,-2 0 214,-10 5 1,-2 0 138,-2 3 1202,3 2-753,-10-3-253,10 5-1290,-5 0 807,6 0 0,0-6-241,0-2 1,0-9 95,0-3 1,-1-9-167,-3-4 0,2-10 204,-2-7 1,-2-12 156,4 26 0,0-2 1,0-5-1,0-2-114,2-6 1,0-1 0,0-6 0,0 0 281,0-6 1,0 0 0,0-4-1,0 1-355,0-1 0,0-1 0,0 21 0,1-2 0,0 1 368,0-3 0,0 0 1,1-1-1,-2-3 1,1 0-1,-1-1-13,1 1 0,1 0 1,-1-1-1,1-2 1,0 0-1,0 1 14,-1 0 0,1 0 1,-1 0-1,0-3 0,1-1 1,-1-1-293,-1-3 0,0 0 0,0-1 1,0-1-1,0 0 0,0-1 297,0 0 0,0 1 0,0-2 0,0 17 1,0 0-1,0-1 0,0 1-179,0-16 1,0 0-1,0 0 1,0 15 0,0-1-1,0 1 1,0-2 227,0-2 0,0-2 1,0 1-1,0 0 1,1 3-1,0 0 0,1 0 1,0 0-126,-1-3 0,2 0 1,-1 0-1,0 0 0,0 2 1,-1 0-1,1 0 1,0 1 116,0-1 0,0 0 0,0 0 0,0 0 0,0 1 1,-1 0-1,1 1 0,0-1-8,0 2 0,0 0 0,0 0 0,0 1 1,1-13-1,1 0 0,-1 1-75,-1 0 1,-1 0-1,0 1 1,1 2-1,0 0 1,-1 1 48,1 0 1,-1 1 0,1-1-1,-2 0 1,0-1 0,1 1 9,0 0 1,1 0 0,-1 1 0,0 3 0,-1 2 0,0 0 28,0 2 1,0 1-1,0 0 1,2 1-1,-1 1 1,1 1 157,0-22 1,0 1 0,-1 23-1,1-1 1,-1 1-91,-1-24 1,0 2-1,0 5 1,0 1-77,0 0 1,0 2-1,-2 5 1,-2 2-276,1 1 1,-2 2 0,0 1 0,-1 1 413,0 1 1,0 1 0,-1 3-1,0 2-338,-1 4 0,-1 2 1,-4-26 932,-4 12 0,-1 8-470,2 9 1,-5 2 655,4 6 0,5 6-930,4 3 0,4 6 963,-5 2 0,6 4-793,-1-5 1,3 4 110,1-8 0,0 2-322,0-9 0,0-1-467,0-4 0,1-1 89,3-3 0,-1 2-38,6-7 0,-7 1 304,2-4 0,2 0 227,-2 0 0,0-5 181,-4 1 1,0-4-204,0 3 1,0 2 684,0 7 1,-1-3-305,-3 3 1,-3 3 89,-6 1 1,1 4-189,0 5 1,-6 3-276,-3 9 0,-2 2-234,-2 6 1,-6 2 178,-2 2 1,-7 8-540,-1 9 0,-7 4 287,-2 4 1,-6-2-118,23-11 1,-1 1 0,0 1 0,0 0 214,-4 0 0,1 1 0,2 1 0,0 0-161,0-3 1,0-1-1,2 1 1,1-1-116,-2 3 1,2 0-1,-29 15-342,7 7 0,7-1-188,14 2 1,4-4-2006,9 4 2938,2-4 0,8 1 0,0-1 0,1 0 0,0-4 0</inkml:trace>
  <inkml:trace contextRef="#ctx0" brushRef="#br0">16003 4452 10887,'-7'6'4481,"0"6"-3460,3 9 1,3 9-233,-4 8 1,4 14-493,1 10 1,-2-27 0,0 0-685,0 0 1,0 0 0,-2 2 0,0 0 358,2 0 0,-1 0 1,-1-1-1,0 0-300,0 30 1,-1-7 407,0-14 1,4-7-2683,-3-9-34,2-9-750,2-7 3386,0-19 0,6-13 0,1-13 0</inkml:trace>
  <inkml:trace contextRef="#ctx0" brushRef="#br0">16003 4763 7938,'0'-13'1581,"0"12"294,0 5 1,5 15 667,4 6 0,3 12-1373,5 0 0,-1 5 308,9-1 0,3-1-865,9 5 1,1-6 714,4-2 0,-4-16-913,4-13 0,-2-9-415,1-12 0,-4-10 0,0-22 0,-9-8 0,-7-13 0,-13 32 0,-1-1-302,1-2 0,0 0 0,-1-2 0,-1 1 47,-2 0 1,0 1-1,-1 1 1,0 2-3476,-3-24 0,-2 7 552,-2 6 3178,-3 16 0,-2-6 0,-4 14 0,-2-2 0</inkml:trace>
  <inkml:trace contextRef="#ctx0" brushRef="#br0">17963 1166 8001,'-12'0'0,"3"4"474,1 0 307,0 0 349,-5 2-731,1 1 1,5 5 468,3 0-129,3 1 0,6 3-256,3 1 0,9 1 156,4-2 0,6 0-213,2 4 1,6-3-441,-2 3 1,2 0-47,3 0 1,2 2-98,-3-5 1,1 4 179,-9-5 0,-1 2-14,-7-1 0,-1-2-97,-7 5 0,-4 1-1,-9 4 1,-1 2-520,-3 7 1,-10-1 269,-11 8 1,-1 4-185,-7 5 0,-6 8 82,17-23 1,-1 0 0,1 1 0,0 0 339,-1 5 1,0 1-1,1 1 1,-1 2 68,-2 2 0,0 1 1,0 6-1,1 2-258,-1 4 1,0 0 0,1-2 0,0 1 336,1 1 1,0 0 0,1-1-1,1 0-46,2-1 1,1 0 0,4 1 0,1-1 8,0 1 1,1-2-1,4-5 1,1-1 138,0 2 1,1-2-1,2-7 1,1 0-306,3 0 1,0-1-1,0-4 1,0 0 52,0 1 0,0-1 1,2 27-264,2-4 1,3-8 151,5 0 1,6-9 278,3-4 1,-2-3-394,2-5 0,-1-7 728,5-5 1,0-6-505,0 1 0,-2-2 592,-2-2 1,1-3-132,-5-1 0,5 0 196,-2 5 0,2 6 93,-1 6 1,-2 12-317,-2 13 1,-3 12-404,-6-26 1,0 2 0,-1 2 0,-1 1-110,-2 4 0,0 1 0,-1 1 0,-1 0 122,-1 2 1,-2 1-1,1 2 1,0 1 25,1 1 1,-2-1-1,1-2 1,-1-1 28,-1 0 0,0-1 0,-1-3 1,-2 0-38,-3 2 0,-1 0 1,2-3-1,-1 1 140,-2 1 1,-1 1-1,4-4 1,-1 0 148,0-1 1,0 1 0,-1-1 0,0-1-148,0-3 1,1 1 0,-2 0 0,1 1-112,2-4 1,1 0 0,-1 0-1,1-2 50,1 27 1,-3-4-2,4 0 1,0-6-465,4 2 0,0-5 229,0-3 1,0-2 50,0-3 1,-1 2 140,-4 3 1,3-4 76,-7-4 1,0 3-92,-8 0 0,2 10 279,-6-1 0,5 9 226,-5 3 0,0 3-499,9-28 0,0 0 1,-1 1-1,1 0-21,-1 3 1,1 1 0,0 2 0,1 1 30,0-1 1,1-1 0,-2 4 0,1 1-100,0-1 0,1 1 0,1 3 0,0 0 48,0 1 1,1 0-1,1-3 1,1 1-77,-1-3 1,1 1 124,0-1 0,0 1 0,0 0 0,1-1 247,0 1 0,1-1-149,1-5 0,1 0 0,2 1 0,0-2 664,0 30 1,5-5-206,4-8 0,2-1 46,1-7 0,1-3-185,-1-10 0,2-1 24,2-3 0,2-3-266,3-5 1,2-4 255,-2-1 0,1 1-337,-1 4 0,5 4 343,-5 0 0,3 0-1338,-7-4 1,4 4 605,-5-1 0,1 6-596,-5-6 1,1 1 324,-1-4 1,-4-4-630,0 0 0,-1-2 139,2 2 1059,-4-4 0,1-4 0,1-1 0</inkml:trace>
  <inkml:trace contextRef="#ctx0" brushRef="#br0">14415 3584 8007,'0'-8'263,"0"0"-22,0-1 1,0-3 1440,0 0-628,0-1 22,0 1 0,-1 1 104,-3 3 36,2-3-770,-3 9 1,1-2-144,-1 8 0,0 6-161,1 10 0,1 8-114,-5 13 1,4 6-217,-5 11 0,5 1 15,0-24 0,0 1 0,2-1 0,0 0 186,-2 2 1,-1 0 0,4-1 0,0-1-32,-1 0 0,0 0 0,0 21 87,2-6 1,6-13-28,2-16 1,4-5 28,5-7 1,6-4 326,6-5 1,6-7-77,-2-5 1,4-6-62,4-7 1,4 0-74,4 1 0,1-3 191,-1-2 0,7-2-173,1-6 0,3 3-637,-2 1 1,-3 10 283,-6-2 0,0 5-765,-4-1 0,-9 7-340,-11 6-199,-6 5 906,-12-2 1,-3 6 156,-8 3 1,1 2 437,-5 2 0,0 3-94,-5-3 1,1 3 118,-1 2 1,1-2-249,0-3 1,-1 1 234,1-4 151,5 4-95,-4-2-81,9 6-166,-3-1 256,5-5 1,5-2-98,4-5 0,-2-2 421,1-7 1,0 0-191,5-12 0,-1-5-163,0-7 1,5-9-65,-1-3 0,1-14-280,-5-7 1,-5 30 0,-1 0 135,0-1 1,0-1 0,-2 3 0,-1 0 40,0 0 1,-2 0-1,-1-26-453,-4-1 0,-3 11 163,-5 6 0,-1 14 480,1 19 0,-2 5 163,-2 7 1,1 0 300,-6 0 1,6 6 39,-2 2 1,-2 3-252,-2 1 0,2 1-110,-2-1 1,2 2-169,-2 3 0,-2-4-72,2 4 1,-6-3 94,-2-2 0,0 0-269,4 1 1,-5-5-53,-4 0 0,4-5-124,1 1 0,3 2-545,1-2 0,5 7 399,-1 1 1,7 1-1128,2 3 1,5-2 178,7-2 1420,0 1 0,11 5 0,3 1 0</inkml:trace>
  <inkml:trace contextRef="#ctx0" brushRef="#br0">14738 3696 7980,'-25'18'0,"5"1"1649,4 6 0,8 0-744,4 0 0,4-6-402,4-3 1,8-7-216,9-5 0,4-4 58,4-4 1,-2-3-128,6-6 0,-4 1-51,4 0 1,-5-5-304,1 0 1,-3 5 186,-1 4 1,-5 1-550,1-1 391,-6 2 1,3 7-74,-5 4 1,-7 2 97,-1 5 1,-4 4 275,-1 1 1,-1 5-233,-4-1 0,-1 2-152,-7 2 0,-1 0-39,-2 0 0,-3 3 131,-6 1 1,0 0-589,0-4 1,-1-4 278,-3 0 0,-1-6-881,-3 1 0,-2-3 1287,6-5 0,0 3 0,4-4 0</inkml:trace>
  <inkml:trace contextRef="#ctx0" brushRef="#br0">15457 3324 8100,'-16'0'1514,"-1"0"19,0 0 312,5 0-1031,5 0-341,2 0-85,16 0 0,-2-6-111,12-2 1,-4-4 125,3-5 0,1 2-81,4-6 0,5 1 108,3-5 0,-1-6-308,1-2 0,-4 3-260,4 1 0,-5 3-469,0 1 0,-3 7 262,-4 6-1627,-3-1 1,-7 13 103,-3 0 1868,-2 6 0,-12 12 0,-1 1 0</inkml:trace>
  <inkml:trace contextRef="#ctx0" brushRef="#br0">15755 2840 8035,'7'-12'1449,"4"-5"310,-3 1 0,7-1 265,2 5 0,5 5-1062,-2 3 0,0 4-582,0 4 1,0 4-151,0 9 0,-2 2-318,-5 6 0,-2 1 156,-3 3 1,-2 1-870,-6 3 0,-2 3 31,-2-3 1,-3-3-499,-5-1 1,-6 2-756,-3-2 0,-2-6 2023,-2-6 0,-5-4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22851 645 8015,'8'-12'298,"0"-1"1,1 1 440,3-1 1,-4 1-228,0 0 0,-3 3 219,3 1 0,-1 0-57,1-5 0,3 1 182,-3-1 1,-1 1 398,1 0 1,-3-1-610,3 1 1,-5-1 178,1 1 0,-3 0-294,-1-1 1,-5 1-813,-4-1 0,-7 7 226,-5 1 1,-4 7-177,-4 6 0,2 7 136,-6 14 0,0 10-7,-5 10 0,21-17 1,1 1-184,-1 3 1,1 3 0,2 5 0,1 3 184,-2-2 0,1 0 0,3 7 0,1 0-565,1-3 1,2 1-1,0 0 1,1 1 428,1-3 0,2-1 0,2-3 0,2 0-821,2-6 0,2-2 1,6 19 215,2-21 0,-2-7-158,-3-2 1,-3-10 425,-5-3 1,-5-3 572,-3-1 0,-9-2 0,-2-6 0</inkml:trace>
  <inkml:trace contextRef="#ctx0" brushRef="#br0">22367 1377 11690,'0'12'3634,"7"0"-3125,5 1 0,7-2 352,10-3 1,5-2-345,7-6 0,2 0-924,2 0 0,-2-4 297,-6-1 0,-1-4-1618,-3 0 0,-5 3-1338,-12-3 3066,1 1 0,-22-10 0,4-1 0</inkml:trace>
  <inkml:trace contextRef="#ctx0" brushRef="#br0">22838 1612 7932,'-12'7'3912,"5"-1"0,1-8-2914,6-2 1,0-4-1066,0-9 0,10-3 102,3-9 0,9-3-290,2-5 0,3 1 242,6 3 0,-4-1 28,4 5 1,-10 5 115,2 8 0,-9 3-1090,1 5 1,-7 4 77,-2 8 0,-5 4-97,1 9 1,-3 1-213,-1 2 0,0 2 151,0-5 1039,6-1 0,1 2 0,5 2 0</inkml:trace>
  <inkml:trace contextRef="#ctx0" brushRef="#br0">23347 1488 7912,'-12'11'1917,"-1"-2"1,1 2-884,-1-3 1,1 7 387,-1 2 0,2-1-658,3-3 0,3 3-269,5 1 0,0 3-667,0-3 0,7-2 184,5-7 0,5 2-614,3-6 1,5 0 463,0-4 1,0-1-475,4-3 0,-2-5 113,2-7 1,-4-2-552,0-3 1,-6-2 554,-7 2 1,-5-1 330,-3 1 0,-4 3 667,-4 6 0,-3 4-411,-5 0 1,-5 5 398,1-1 0,-1 4-235,5 4 1,0 7-598,-1 5 0,2 6 236,3-1 1,2-2-3002,6 2 3106,6-6 0,1 9 0,5-5 0</inkml:trace>
  <inkml:trace contextRef="#ctx0" brushRef="#br0">23893 1525 12887,'-13'-5'1703,"1"4"-1214,0-4 0,-5 4 993,0 1 0,-5 1-716,2 4 0,0-4-756,0 3 1,5 2-314,-2-2 1,3 1-307,2-1 1,4-1-801,-1 5 1191,7 1 0,-4 3-181,6 1 0,6-1 45,2 0 1,3 1 11,1-1 0,6 1 122,3-1 0,4-1-533,4-3 0,2-2-114,7-6 1,3-6-272,0-2 1,6-10 1137,-1-7 0,7-11 0,-24 14 0,-1 0 0</inkml:trace>
  <inkml:trace contextRef="#ctx0" brushRef="#br0">24476 955 7859,'0'-18'1244,"0"4"0,0-4 3358,0 6-2283,0 5-1137,0 2 0,0 16-580,0 5 1,-2 13 263,-2 8 1,2 6-363,-7 7 0,5 5-396,-4 3 0,4 2-614,-5 2 0,6-27 1,-2 1-163,-1-1 0,0 0 0,0 0 0,-1 0-4341,-5 27 4670,-6 0 0,-1-5 1,-6-2-1</inkml:trace>
  <inkml:trace contextRef="#ctx0" brushRef="#br0">24401 1463 7818,'6'-24'1590,"1"6"290,5 5 0,1 2-869,-1 7 1,2 0 194,2 4 0,-1 1-1140,6 4-1030,0 1 0,8 8-1864,0 3 2828,0-3 0,1 9 0,2-4 0</inkml:trace>
  <inkml:trace contextRef="#ctx0" brushRef="#br0">24786 1575 7800,'-12'0'0,"-1"0"0,1 0 0,-1 1 2949,1 4 0,1 2-1486,3 5 1,-2 2-392,6 2 1,0-2-1120,4 3 1,0 0-987,0 0 0,5-5-1534,3-3 0,8-7 381,0 3 2186,6-4 0,-2-12 0,4-3 0</inkml:trace>
  <inkml:trace contextRef="#ctx0" brushRef="#br0">25034 1550 7800,'0'13'262,"0"-1"0,0 1-20,0-1 0,1 0 653,4 1 1,-3-1-154,7 1 1,-1-2 72,4-3 1,6 1-521,3-4 0,2 3-89,2-4 1,0 0-238,0-4 0,4-3 120,0-5 1,-2 0-67,-6-9 0,-3-1 122,-6 2 1,-5-5-78,-3 5 0,-2-5-242,-2 4 1,-7 1-161,-6 3 1,0 2-141,-8 3 0,0-1 239,-4 4 1,2 3-669,2 6 1,2 3 332,2 5 1,4 0-226,-4 1 0,7 1 43,2 2 752,5 4 0,-2-1 0,5-1 0</inkml:trace>
  <inkml:trace contextRef="#ctx0" brushRef="#br0">25431 1984 7745,'-8'-5'2623,"-1"-3"1,7-3-1298,-2-2 1,8-5-307,4-2 1,10-9-503,7-4 1,6 1-262,11-1 1,3 4-733,9-4 1,-3 11 473,3 1 1,-10 11-408,-7 6 0,-7 8 388,-9 5 1,-4 6-156,-9 1 1,-5 11-37,-12-3 1,0 5 554,-12 0 1,0-3-294,-3 3 0,0-2-146,3-3 0,-1 0-1604,6-4 1,1-2-232,6-5-584,-2-6 2514,16-2 0,-4-5 0,11 0 0</inkml:trace>
  <inkml:trace contextRef="#ctx0" brushRef="#br0">26051 1898 7745,'-7'0'9830,"2"0"-8698,5 0 0,1 1-618,3 3 0,-1 3-1086,5 5 0,2 1 399,7-1 0,-4 1-1267,4-1 1,1 0 870,-2 1 0,5-2-807,-4-3 1,3-1 537,-3-3 1,-1-3 281,-3 4 1,-1-4-161,1-1 293,-7-6 838,0 0-412,-6-7 0,-1 6 636,-4 3 1,3 3-330,-7 1 1,1 1 142,-4 3 1,3 5-46,1 7 1,0-1-9,-4 6 0,5-5-141,3 5 1,2-2-249,2 2 0,0 1-579,0-5 1,6-2 343,2-7 1,7-2-1087,2-6 1,3 0 31,-3 0 1278,5-11 0,-3 2 0,6-9 0</inkml:trace>
  <inkml:trace contextRef="#ctx0" brushRef="#br0">26411 2282 7745,'-12'6'0,"-1"0"1195,1 7 1,5-5 1582,3 0 0,4-5-1908,4 1 1,10-4-283,11-4 3187,10-3-3169,15-16 0,-17 10 1,2 0 15,3-5 1,2-2-681,7-3 0,1-2 269,-1 0 1,1-1 0,9-5-1,1-1-211,-2-1 0,-1 0 0,3-2 0,-1 1 0,-1 0 0,-1-1 0,-3-3 0,-2 0 0,-3 3 0,-3 0-120,-2 0 1,-4 0-298,-11 1 0,-3 0 0,0 0 0,-4-2-1939,-2-3 1,-2-1 1591,-5-1 1,0 1-1,0 4 1,0 2-330,-3-28 0,-5 24 593,-12 14 1,-11 13 707,-18 6 1,-7 12-171,-13 10 1,-1 8 446,24-8 1,0 3-1,-1 1 1,1 1-26,-2 0 1,0 1-1,2 1 1,1 0 279,0 1 0,2 0 0,2 2 1,2 1-544,0 1 0,2 0 1,3-1-1,1 0-390,0 1 0,2 0 0,-6 24-1530,10 0 0,10-6 565,14-1 0,10-10 1158,11 1 0,3-4 0,1 0 0,6-3 0</inkml:trace>
  <inkml:trace contextRef="#ctx0" brushRef="#br0">24091 2282 7954,'-12'-7'2785,"-1"2"0,1 10-1289,0 3 0,-1 14-527,1 7 1,-2 9-177,-3 7 1,4 1-794,-4 7 0,5 2 170,3-1 0,4-7-530,5-10 1,10-6 332,2-11 1,9-7-557,-1-9 0,5-4 145,4-4 1,-3-10-296,3-11 0,-3-3-49,-1-9 0,-4 3-209,0-8 0,-6 0-218,1 0 0,-1 5 576,2 4 1,-7 10-902,2-2 1534,-2 14 0,1-4 0,-3 11 0,-2-1 0</inkml:trace>
  <inkml:trace contextRef="#ctx0" brushRef="#br0">24712 2418 7915,'-38'0'0,"1"2"2268,0 2 0,0 4-1104,-1 9 1,3 3 747,2 9 1,4 3-973,8 5 1,8 0-762,9 1 0,4-5 52,4 0 1,9-6-284,8 2 1,6-8-57,2-4 0,6-9 1,-2-4 1,5-4 76,-1-4 1,2-9-97,-10-7 0,-4-4-626,-5 0 0,0-5 270,0 0 0,-3-4 15,-9 4 1,3-6 119,-2 2 0,-4-3-134,-1-1 0,-1 7 41,1 5 0,-3 6-368,4 6 328,-4 6 1,-2 13-326,-4 10 1,4 12-237,-3 5 1,3 4 493,1 5 1,0-4-225,0 4 0,4-5 771,0-4 0,5 3 0,-2-5 0</inkml:trace>
  <inkml:trace contextRef="#ctx0" brushRef="#br0">24984 2939 7882,'0'7'2379,"0"-1"2499,0-6-3136,0 0-780,6 0 0,1-3-459,5-5 0,12-7-4,5-14 0,6-3-123,7-5 1,6 0-863,6-1 0,-6 8-185,-7 5 1,-2 6-670,-2 7 1,-12 6-903,-8 6 1,-5 7 1045,-8 9 0,0 0-639,-4 4 1835,0 1 0,-5 4 0,-2 0 0</inkml:trace>
  <inkml:trace contextRef="#ctx0" brushRef="#br0">25704 2853 7817,'-32'12'2172,"3"0"1,3 6-283,1 3 0,0 6 481,1 2 1,4 3-1715,4-7 1,8 1-478,3-9 1,5-5-2136,5-4 1,3-5 1106,8 1 0,5-5-4124,8-7 4972,3-6 0,10-22 0,3-3 0</inkml:trace>
  <inkml:trace contextRef="#ctx0" brushRef="#br0">25989 2840 7772,'-12'0'6116,"-1"0"423,1 0-3538,5 0-113,2 0-1562,5 0-562,0 0-499,11-5-3534,2-2 1627,12-11 524,0 4 1,0-5-1942,0 2 3059,-1 3 0,1-3 0,0 4 0</inkml:trace>
  <inkml:trace contextRef="#ctx0" brushRef="#br0">26324 2815 7754,'-14'18'909,"-2"3"1,2 2 159,-2 2 1,-2-1 606,1-4 0,1 0-726,3-4 0,1-2 222,-1 2 1,-3 2-450,-1-1 0,1-5-301,3-3 1,5-3 543,0 3-628,5-4 0,-1-5-1779,8 0 821,3 0 142,5 0 0,5-1-329,-1-3 1,6 1 199,-1-5 0,3-1-285,0-3 1,1 0 325,0-1 0,3 1 188,-4-1 0,5 0 249,-4-4 1,-4 2-74,4-6 0,-5 6 322,1-1 0,-3 2-132,-6 1 6,1 6 0,-8 3 132,-5 8 0,-11 10 191,-10 11 0,-2 5-531,-2 8 1,0-1 69,1 0 0,4 0-1075,4 0 1,3-5 539,5-3 0,3-4 679,5-5 0,0 4 0,0-5 0</inkml:trace>
  <inkml:trace contextRef="#ctx0" brushRef="#br0">26485 3200 7754,'6'7'7980,"-3"-2"-4948,5-5 1,2-1-1691,6-3 0,5-3-179,8-6 0,4 1-568,8 0 0,3-1-1422,6 1 0,-7 1 544,-6 3 0,-7 3-1012,-9 10 1,-9 4 663,-8 12 0,-15 9-14,-9 11 1,-15 10 152,-10-1 1,21-22-1,0 1 31,-1-2 0,0-1 1,-19 27 393,2-8 1,11-8-101,6-8 1,7-8-1607,10-4 1,5-12 1772,11-9 0,1 3 0,8-11 0</inkml:trace>
  <inkml:trace contextRef="#ctx0" brushRef="#br0">27552 2431 7718,'-18'5'9777,"-1"8"-7457,-6 7 1,-1 12-797,-3 9 1,-8 16-1670,15-21 0,-2 2 1,-1 4-1,-2 0 501,0 4 1,0-1 0,-1 2 0,0 0-199,3-3 0,0-1 0,2-1 0,1 0-530,5-4 1,1-2 0,0-2 0,1-1-801,-10 24 1,2-4-1182,2-16 1,-1-3-3624,6-9 5976,-1-5 0,-1-8 0,-1-7 0</inkml:trace>
  <inkml:trace contextRef="#ctx0" brushRef="#br0">26907 3150 7703,'13'-5'2313,"-1"2"375,0-5 0,8-1-751,5-3 1,6-2-1076,11-2 1,7-4-579,9-4 0,-25 11 0,0 1-312,2-1 0,1 1 1,0 0-1,1-1 28,0 1 0,0-1 0,0 1 0,1 0 0,-1-1 0,0 1 0</inkml:trace>
  <inkml:trace contextRef="#ctx0" brushRef="#br0">28905 3535 7710,'-25'12'1249,"0"6"-968,0 3 0,7 3 1578,6 5 1,5 2-882,7 2 1,0 1 335,0-5 1,11-7-474,5-9 0,8-2-100,5-7 1,3-7-410,5-9 0,-1-6-249,-3-7 0,-3-1-64,-5-3 0,-6 1 56,-2-5 1,-9 1-788,-4-1 0,-4-1 223,-4 5 1,-3-3-730,-5 7 1,-6-1 443,-3 10 0,-2 1 94,-2 6 1,0 4 86,0 5 0,6 7-155,2 5 0,9 2-467,4 7 0,4-1 592,4 5 0,14-6-378,11-2 1001,5-3 0,15-2 0,2 0 0</inkml:trace>
  <inkml:trace contextRef="#ctx0" brushRef="#br0">30120 3138 7779,'20'-44'2954,"-4"1"-1881,-8 6 1,2 0-134,-6-1 0,-1-4 9,-7-4 0,-3-2 546,-6-2 1,0 6-328,-4 3 1,3 8-288,-2 4 0,-2 12-107,1 5 0,-1 9-303,2 3 1,-3 13-718,-6 11 1,-7 15 220,-5 15 1,0 5-268,16-23 0,0 2 0,1 1 0,0 0 236,-1 3 1,1 2-1,0 3 1,0 0-211,-3 3 1,1-1 0,1-2 0,0 0-137,-2 1 1,1-1 0,2-2-1,0 0-285,-1-2 0,0 0 1,1-2-1,0 0-555,0-1 0,-1-2 1,-12 22 269,0-11 0,1-16-655,3-12 0,0-5 822,4-11 0,5-12-296,-1-10 0,6-13 464,-2-11 0,9-9 637,4-12 0,3-6-361,1-2 1,7 3 233,5 0 1,11 7 1280,10 6 1,10 7-790,7 14 0,6 3 525,-23 17 0,0 1 0,2 2 0,-1 2-355,3 1 1,1 2 0,-3 0 0,0 3-87,35 2 0,-35 3 0,1 2-531,1 3 1,0 1 0,3 0-1,0 2-422,2 5 0,-1 1 1,-1 0-1,0-1 504,-1 3 0,0 0 0,-1 0 0,0 2 0,-1-1 0,1 0 0,-1-1 0,0 2 0,0-1 0,0 1 0</inkml:trace>
  <inkml:trace contextRef="#ctx0" brushRef="#br0">31274 3373 7979,'1'-8'1290,"3"0"0,-1 4 52,5-5 1,1 7 72,3-2-753,1 2 1,-7 9-252,-1 6 0,-5 7 579,-5 13 1,-12 9-683,-12 15 1,9-25 0,-2 0-536,-2 5 1,-1 0-1,-3 4 1,-1 0-145,-4 1 0,0 2 0,1 4 0,-1 1 269,-2 3 1,0-1 0,5-4 0,2-1-756,1-4 0,0-2 1,5-7-1,1-1-52,-7 22 1,10-16-2287,13-13 3195,4-11 0,7-9 0,1-5 0</inkml:trace>
  <inkml:trace contextRef="#ctx0" brushRef="#br0">31460 3522 7973,'-18'0'6456,"-3"3"-5620,-8 5 1,2 13-281,-6 16 0,4 3 1089,-4 10 0,5-1-1174,-1 13 1,4-7 276,5 7 0,7-8-268,9 0 0,4-4-262,4-5 1,10-9-37,11-11 0,5-7-475,8-10 0,3-5-177,0-12 0,6-4-420,-1-12 0,6-10-158,2-2 1,-23 13 0,0-1 643,-2 0 1,0 0 0,2-2 0,1 0-460,-3 0 1,0 0 0,-1 4-1,-1 0 95,0-2 1,0 0 767,24-16 0,-6-5 0,-2 9 0,-4 5 0,-5 5 0</inkml:trace>
  <inkml:trace contextRef="#ctx0" brushRef="#br0">32316 3808 7860,'-7'-13'2415,"-4"1"1300,4-1-2289,-5 6 0,-2 10 39,-3 14 1,-2 9-513,-6 15 0,-5 9-579,-3 8 0,13-25 1,-1 1-658,-2 3 1,0 1 0,-1 1 0,-2 2 300,-1 2 1,1 0-1,2-2 1,1-2-520,-2-1 1,0-1 0,4-3 0,1-1 87,-1-3 0,1-2 0,-19 20-321,2-10 0,11-12-396,5-10 1,10-7-861,3-5 1,1-17 1989,11-3 0,3-4 0</inkml:trace>
  <inkml:trace contextRef="#ctx0" brushRef="#br0">32155 4056 7860,'12'0'0,"-5"0"0,-1 2 2379,-6 7 1,-2 11-1169,-2 17 1,-8 9 799,-9 12 1,9-24 0,-1 2-1607,-2 7 1,1 1 0,3-3 0,2 1 493,-2 1 1,1 0 0,2-6 0,2-1-524,1 0 1,2-1 0,8 23-323,12-9 1,16-17-55,8-16 0,8-10 0,4-14 0,8-17-558,-28 6 0,0-3 1,1-4-1,0-1 365,-1-1 0,0-2 0,-1-4 0,1-2-1599,2-1 0,0 0 0,1-6 0,1-1 1792,0 1 0,0-1 0,0-2 0,-1 0 0,-2 1 0,-1 0 0,1 0 0</inkml:trace>
  <inkml:trace contextRef="#ctx0" brushRef="#br0">15594 3225 8101,'-20'-13'4421,"4"1"-2272,2 5 1,3 0-1031,3 3 1,-2 1 4581,6-5-4331,0 5 1,2-7-787,-2 6 1,3-1-585,-3 1 0,2 2 0,1-5 0,-3 3 0,-2 4-203,-2 0 1,-7 13-1200,2 11 1,-7 25 908,-1 17 1,9-25 0,1 3-370,-2 7 1,1 2 0,-1 5 0,1 2 639,-1 8 0,1 1 0,6-22 1,0 0-1,0 1 115,2 1 1,-1 1 0,2-1 0,-1 17-1,1-2-618,2-5 1,2-2 0,1-12 0,2-2-73,4 19 0,3-17-2882,1-16 1831,-5-14 513,-1-4 0,-13-13 1335,-6-7 0,-10-10 0,-9-13 0</inkml:trace>
  <inkml:trace contextRef="#ctx0" brushRef="#br0">14948 4080 8101,'-26'-37'0,"3"7"2643,10 5 1,7 2-1298,1 6 0,15 1 1130,7 3 1,12-3-1280,8-1 1,6 1-644,6 3 0,8 5-459,5 0 1,1 5-1566,-28 1 0,0 0 0,26 0-2926,1 2 4106,-8-5 0,1-8 0,-5-6 0</inkml:trace>
  <inkml:trace contextRef="#ctx0" brushRef="#br0">16077 2654 8130,'-24'0'5622,"3"0"-4357,0 0 0,12 7 2577,0 5 0,7 2-2004,2 7 0,6-2-1324,7 2 1,5 2-729,7-2 0,1 6-73,3 2 1,-3 4-912,3-4 0,-4 4 801,-5-4 0,-3 6-3178,-9-2 0,-2 1 534,-6-1 3041,-6-2 0,-12-1 0,-8 2 0</inkml:trace>
  <inkml:trace contextRef="#ctx0" brushRef="#br0">15966 3249 14023,'15'-11'3205,"6"-5"0,5-13-2732,11-8 1,10-7-1467,-23 17 1,1 0 0,4-1 0,-1-1 309,-1-1 1,0-2 0,-3 4 0,-1 0 682,14-26 0,0 3 0,-5 2 0</inkml:trace>
  <inkml:trace contextRef="#ctx0" brushRef="#br0">16288 2753 8083,'-25'13'1929,"1"-1"1,4 1-906,4-1 0,2 6 330,2 3 0,-1 2-668,1 2 0,-1 4-719,1 0 0,0 5 83,-1-1 0,1-3-881,-1-1 0,1-4-1077,0-4 1248,-1-3 617,1-11 0,5-3-76,3-8 1,2-5 1097,2-7 0,3 2-563,5-2 1,2 0 1685,11 0 1,5 1-965,7-6 1,3 5 352,1-5 1,0 7-984,0 2 1,5-1-260,-1 5 1,5 2-2567,-5 2 1,0 3 627,-3 1 1689,-7 0 0,5 5 0,-4 2 0</inkml:trace>
  <inkml:trace contextRef="#ctx0" brushRef="#br0">17851 3746 8143,'-12'0'472,"0"5"1049,-1 3 1,1 3-678,-1 2 1,5-1 280,0 1 1,1 4 15,-1 4 0,-2 3 415,6 0 1,1 5 58,7 0 1,3 6-836,5-2 0,5-3-713,0-1 0,6-3 40,2-1 0,0-7-770,4-6 0,-3-5 512,-1-7 1,-1 0-299,1 0 1,-6-7-136,-2-5 1,-5-12-673,-3-9 0,0-4-428,-5-4 1,1 2 879,-5-2 0,-2 4-899,-2 4 0,3 8 203,-3 8 1500,2 9 0,-3 3 0,-2 5 0</inkml:trace>
  <inkml:trace contextRef="#ctx0" brushRef="#br0">18248 4142 8110,'-5'13'1802,"-3"-1"0,-2 1-102,2-1 0,2 0-26,6 1-598,0-1-425,0 1-684,0-7 1,6 0 122,2-6 1,3-6-57,1-2 1,5-3-53,-1-1 0,2-6-125,-1-3 0,-2-2-192,6-2 0,-6 2-78,1 2 85,4-3 0,-7 11-83,4-4 912,-3 9 0,-7 9-266,-3 12 1,1 6-13,-1 10 0,1-2-516,-5 7 1,0-1-615,0 4 1,0-1-1204,0-3 1,1-4 265,3-9 1844,-3-2 0,11-11 0,-6-1 0</inkml:trace>
  <inkml:trace contextRef="#ctx0" brushRef="#br0">18980 3373 7992,'-5'-6'0,"-2"-4"3274,-6 6 0,1 5-1623,0 7 0,-1 10-440,1 7 1,4 7-464,-1 9 1,2 9-67,-1 8 0,-3 11-1023,7-35 0,0 2 0,1 2 1,0 0 306,1-3 0,0 0 1,1 35-1371,1-4 1,0-2 882,0-15 0,0-5-1971,0-15 1,1-2 2491,3-15 0,9 3 0,6-8 0</inkml:trace>
  <inkml:trace contextRef="#ctx0" brushRef="#br0">19141 3758 8018,'-24'5'2974,"-1"2"-1254,0 6 0,0 5 893,0 2 1,2 0-1098,2 0 0,-1 1-813,6 4 1,-1-2-279,5-2 0,5-3 32,3-6-2422,2-5 1656,2 4 0,2-10-602,2 4 0,-1 0 365,5-1 0,0 0-319,5-4 1,-1 4 328,0 1 1,1 0 150,-1-1 1,5-2 1,-1 2 0,6 1 154,-1-1 1,2 2-1314,2-2 0,1-3 1542,3 4 0,-2-4 0,3-1 0</inkml:trace>
  <inkml:trace contextRef="#ctx0" brushRef="#br0">19315 4155 8018,'-19'19'0,"1"5"1969,6-4 0,3-2 164,1-1-1353,5 2 0,-1-11-321,8 0 0,0-5-253,9-3 1,-2-7 21,9-5 1,0-6-236,0-7 1,4-5 0,-3-3 0,6-4-70,2-5 0,0 4 399,-4-4 0,0 4-126,-1 1 1,0 6-371,-3 6 1,1 6 117,-6 7 0,-3 5 640,-5 3 1,-5 13-211,1 8 1,-4 10 118,-4 7 0,1 5-225,-5 3 1,-1 3-416,-3-3 1,4-1-1225,-1-4 0,7-1 780,-3-3 1,4 0-3857,1-8 2463,0-3 1983,6-15 0,0-13 0,7-7 0</inkml:trace>
  <inkml:trace contextRef="#ctx0" brushRef="#br0">19886 3994 8009,'-17'8'0,"1"0"0,-1 2 2933,5 6 0,-1 4-1010,1 4 0,5 3-387,3 1 1,4-1 144,4 2 1,8-5-858,9-3 1,4-4-725,4-9 1,-2-3 77,7-5 0,-7-5-510,2-3 0,-4-9 272,-4-4 1,-4-6-924,-4-2 0,-2-1-35,-3 1 0,-2 2-761,-6-1 0,-6 1 716,-2 3 1,-3 3 501,-2 0 0,-3 10-510,-1-1 0,1 8 478,3 0 1,1 8-812,0 4 1,1 4 1403,2 5 0,4 2 0,5 6 0</inkml:trace>
  <inkml:trace contextRef="#ctx0" brushRef="#br0">20308 3994 7956,'0'-7'5890,"0"1"-4980,-6 23 1,-1-5 274,-5 17 1,-2-4-537,-3 8 1,4 4 880,-4 4 1,5 1-740,3-5 0,4-1-285,5-3 0,1 0-491,3-8 0,7-3-520,6-10 0,5-5-83,-1-3 0,1-2 469,-2-2 1,3-7-645,-7-6 0,5-5 235,-5-6 1,1-4-253,-5 3 1,-1-2 273,-2 6 0,-4 3-1475,-5 2 1004,0 2 762,0 1 1,0 8 1173,0 5 1,-5 7-638,-4 9 0,0 4 1501,0 4 0,4-3-866,5 0 0,0-2 901,0 2 0,0-3-954,0-6 1,9-1-424,4-3 1,8-2-482,-1-6 0,8-7 0,1-5 0,4-11-1679,-4-5 0,5-7 913,-1 2 0,-2-3-2408,-2-1 1,-9 5 1506,-3 3 1,-5 0-385,-4 5 1,-3 7 2050,-10 13 0,-7-3 0,-7 0 0</inkml:trace>
  <inkml:trace contextRef="#ctx0" brushRef="#br0">20779 4428 7927,'-7'5'7689,"-4"-3"-6482,10 3 639,-5-5 0,13 0-928,5 0 0,8-11 136,9-6 0,2-6-493,7-6 0,4-7-421,4-5 1,1 0-706,-2 3 0,-2 12-540,-6 6 1,-4 6 710,0 5 0,-11 11 368,-1 10 0,-11 13-47,-6 12 1,-4 12-233,-4 8 0,-3 4 1150,-6 1 1,5-1-384,0-3 0,1-3-897,-1-6 1,2-12 204,6-8 230,0-13 0,0-7 0,0 0 0</inkml:trace>
  <inkml:trace contextRef="#ctx0" brushRef="#br0">16512 4986 8279,'-13'0'2687,"1"-4"-1898,-1-1 1,0 1 135,-4 4 0,2 0-372,-6 0 0,1 0 350,-5 0 1,-2 0-347,-1 0 0,1 2-385,-2 2 0,-1 3-52,1 5 1,4 2-109,5 2 0,5 0-342,-2 4 1,9-5 323,4 2 0,8-2-220,4 2 0,4-8 91,5 4 0,2-9-17,6 0 1,4-4 71,0-4 1,0-7 218,-4-6 0,4-5-205,0 2 1,0-2 65,-5 1 1,1 4 56,0 9 1,0-2-38,0 6 0,-2 2 603,-2 6 0,-8 9-265,-4 12 0,-7 11 497,3 10 1,-10 3-317,-3 5 1,-10-2-335,-7 6 1,-1-1-82,-7 1 0,0-5 52,-4-7 1,0-5-1266,-1-8 0,7-8 723,2-9 0,0-7-2418,4-5 1,7-12 303,10-5 2480,5-7 0,-2-5 0,5-7 0</inkml:trace>
  <inkml:trace contextRef="#ctx0" brushRef="#br0">16809 5259 8225,'0'12'-5,"0"0"1,2 2 2855,2 3 0,3 2-707,5 6 1,6-2-1305,3-2 1,3-3-234,5-6 0,5-5-152,7-3 0,-3-9-704,4-8 0,-9 0 263,-4-8 1,-8 4-845,-5-3 0,-8-1 132,-4-4 0,-9 6-510,-7 2 0,-11-1 53,-5 2 0,-7-1-320,2 5 1,3 1 870,1 3 0,1 2 272,-1 6 1,9 0 83,-1 0 1,11 6-17,6 2 1,3 3 263,1 1 0,5 6 0,2 2 0</inkml:trace>
  <inkml:trace contextRef="#ctx0" brushRef="#br0">17467 5172 8142,'-13'0'2005,"1"0"-1401,0 0 0,3 0 617,1 0 0,0 0-560,-5 0 1,5 7-347,0 5 0,4 2-75,-5 7 1,7 1-168,-3 7 1,4 2 41,1 6 0,0-1-42,0-3 0,6 2-182,2-6 1,7-6 105,2-6 0,3-5-15,-3-4 0,1-4-41,-2-8 0,-2-4 119,3-8 0,-1-9-1,-3-8 0,4-2-229,-8 2 0,0-1 11,-4 5 1,-4 0-14,3 4 1,-3 6 1161,-1 2 1,-1 9-474,-3 4 1,-3 9 454,-5 8 0,-1 6-405,1 10 0,5 3-511,3 5 0,2-1 75,2-3 0,2 1-1431,2-5 1,3-1 354,5-8 0,6-2-307,3-5 1,2-6-2936,2-3 4187,0-3 0,0-12 0,-1-3 0</inkml:trace>
  <inkml:trace contextRef="#ctx0" brushRef="#br0">17827 5581 8817,'0'17'1913,"0"-1"0,2 1-1305,7-5 0,0-4 1387,12 1 0,1-7-1000,7 2 1,4-15 856,8-9 1,5-16-1376,-19 12 1,0-2-1,0-5 1,1-2-551,1-4 1,0-1 0,1-5 0,0-2 75,0 0 0,-2-1 0,0-4 1,-1-1-202,1 0 1,-2-1 0,-6 7-1,-1 1-504,-4 5 0,-1 3 0,-1-22-236,-13 17 1,-15 9 47,-10 7 1,-13 7 179,-4 10 1,-6 19 332,-6 14 0,26-4 1,0 2-15,-4 3 1,2 2 0,3 3 0,1 3 773,1 0 1,1 2-1,3 1 1,2 0-192,0 2 0,1 1 1,3-2-1,2 1-41,2 2 1,1 1 0,5-4 0,2 0-679,0-1 0,2 0 0,12 26 35,14-9 0,11-10-720,9-7 1,3-12 1211,2-12 0,4-7 0,0-6 0,-1 0 0</inkml:trace>
  <inkml:trace contextRef="#ctx0" brushRef="#br0">18707 5283 8039,'-5'-8'3585,"-3"0"1,1 5-1665,-2-1-409,7-3-3737,-4 6 1819,6-5 0,1 6-1735,4 0 1,-3 0 2140,7 0 0,-1 0 0,4 0 0</inkml:trace>
  <inkml:trace contextRef="#ctx0" brushRef="#br0">18645 5544 8034,'-25'0'932,"5"0"1166,-1 0-2244,6 5-96,3-3 242,6 3 0,6-16 0,0-3 0</inkml:trace>
  <inkml:trace contextRef="#ctx0" brushRef="#br0">15730 5792 8124,'-18'7'907,"4"4"0,5-10 1238,13 3 1,16-2 218,22-2 0,10 0-1625,18 0 0,-31 0 0,1 0-324,7 0 0,1 0 1,8 1-1,1 0-43,8 3 1,3 1 0,-19-1-1,3 0 1,0 2-345,3 1 0,2 2 1,0-1-1,0 0 0,0-2 1,0 1-2,1 0 0,0 0 1,0 0-1,-2-1 1,-1 0-1,0 1-27,-2 0 0,0-1 0,-1 2 0,-4-1 0,0 1 0,-1 0-701,20 3 1,-2-1 0,-12-1 0,-2 0-414,-7-1 0,-2 0 0,-5 1 1,-2 0-2368,23 8 0,-4-1 3481,-9-3 0,-1-4 0,-2 4 0,2 2 0</inkml:trace>
  <inkml:trace contextRef="#ctx0" brushRef="#br0">19836 5593 8215,'-18'0'0,"-2"0"0,-2 6 2279,1 2 1,-1 5-1075,5 3 1,1 3-75,3 6 0,2 1-579,3 3 0,3-2-290,5 2 1,5-5-928,3-3 1,5-4 495,3-9 0,4-3-318,4-5 1,1-5 398,0-3 0,-4-8-965,-1 0 1,-5-6 317,2 1 0,-5-2 483,-3-2 1,0 1 501,-5 4 1,5 2 655,-5 5 0,0 1 578,-4 0-1098,0 5 0,1 4 863,4 11 1,-3 7-501,7 14 0,-5 7-310,4 6 0,0-1-176,5-4 1,3-1-1308,1-3 1,3-4-256,-3-8 0,5-5-2712,-1-8 4011,2-2 0,2-12 0,0 0 0</inkml:trace>
  <inkml:trace contextRef="#ctx0" brushRef="#br0">20246 5966 8140,'-6'42'0,"-1"4"1238,-5 7 0,-1 7-1161,7-26 0,0 2 1,0-1-1,0 0 846,-1 5 0,1-1 0,0-4 1,1 0 387,-3 31 0,-2-8 119,6-4 1,0-6-959,4-7 1,1-10 302,3-15-1176,-2-7 406,9-4 1,-8-12 59,5-5 0,-4-12 466,4-9 0,-4-12-1442,5-5 1,-5-8-133,4 0 1,0-6-121,5-2 1,-7 28 0,0 1 947,0 2 1,1 0-1,1-3 1,0 0 93,0 3 1,1 0 0,1 0 0,2 1 608,-2-1 0,0 0 1,4 0-1,1 1-328,1-2 1,1 1-1,1 4 1,0 0 1431,19-22 1,-3 9-760,-1 6 1,-7 14 149,-1 11 0,-7 13-559,-10 13 0,-3 6-488,-5 10 1,0-2-286,0 6 1,0 0 341,0 5 1,-5-1-1048,-3 0 1,-3-5 829,-2-3 0,-3-3-1674,-1-1 0,-1-5 849,2 1 0,0-7-2028,-4-2 3077,5-5 0,-9-7 0,5 0 0</inkml:trace>
  <inkml:trace contextRef="#ctx0" brushRef="#br0">20643 6462 7959,'-21'38'2149,"0"4"1,5 2-1036,-5 5 1,6-1 686,-2-2 1,8-5-10,0-8-671,7-8 0,-3-12-787,10-9 0,-3-6-621,7-6 1,-1-7 29,4-14 0,2-5 282,3-12 1,-4-1-827,4-11 1,-7 2 209,-2-2 1,0-3-464,5 3 1,-2-2 303,-3-2 0,4 1 1475,1 3 1,0-2-91,8 2 1,1-1 293,7 1 0,-1 4-1070,5 8 1,-6 6 228,2 12 0,-4 5-699,-4 15 0,-5 4 420,-7 8 1,-4 3-999,-5 5 1,0 6 426,0 3 1,-5-2 294,-4 2 1,-2-6 85,-1 2 1,-1-1 171,1-3 1,0 2-1295,-1-7 1,5-1 1502,0 1 0,-1 1 0,-3 3 0</inkml:trace>
  <inkml:trace contextRef="#ctx0" brushRef="#br0">21052 6214 7961,'-12'6'7647,"-1"0"-5842,6-6 1,3-7-966,8-5 0,7-8-966,6-9 1,5-2 154,-1-6 1,2-1 159,2 1 1,-2 1 33,-2 3 0,1-1 305,-6 5 0,1 1 127,-5 8-631,1 2-920,-1 11 0,1 7 517,-1 8 1,0 4-1470,1 5 0,-1-3 872,1 2 1,5 2 975,2-1 0,4-1 0,0-3 0</inkml:trace>
  <inkml:trace contextRef="#ctx0" brushRef="#br0">21635 6065 9862,'-12'0'4325,"-1"0"-1048,1 0-575,-1 0 0,5 0 1349,0 0-3175,5 0 0,-1 0-876,8 0 0,-1-2 0,5-2 0,4-3-699,5-5 1,0 0 48,-5-1 1,-1-3-711,-3-1 1,2-1 170,-6 2 0,-1 3-1031,-7 1 0,-9 1 1465,-7 7 1,-5 1 371,-4 7 0,1 8 136,-5 9 1,7 3-2,1 0 0,7 5-769,10 0 0,2-1 49,6-8 968,12 4 0,1-10 0,12 4 0</inkml:trace>
  <inkml:trace contextRef="#ctx0" brushRef="#br0">22057 5941 7953,'-7'-7'3535,"-4"-4"4613,9 9-3164,-3-3-3649,10 10 1,6 4-1086,6 7 1,5 4-1003,-1 4 0,-2 7-645,2 2 0,-2-2 933,2 2 1,-2 1-5390,-2 3 5853,-9 0 0,8 6 0,-9 1 0</inkml:trace>
  <inkml:trace contextRef="#ctx0" brushRef="#br0">22069 6189 7953,'0'-13'0,"0"1"2129,0 0 0,4 3-304,0 1 1,7-4 219,2-5 0,5-1-1721,7 2 0,5 2-750,3-3 1,8-1-4162,5 2 4587,2 5 0,7 0 0,2 4 0</inkml:trace>
  <inkml:trace contextRef="#ctx0" brushRef="#br0">24401 5569 7890,'-18'-43'0,"10"10"0,-3 3 2956,11 13 0,6 3-1564,2 2 1,-3 4-1742,0-1 1,-4-3-29,-1-5 1,-1-5 32,-4 2 0,-1-5 369,-7-4 0,-3 1 283,-1-5 1,-5 7 135,1 1 0,2 7-270,-2 10 0,5 5 393,-5 12 0,5 17-197,-5 19 1,6 17-179,6-23 1,1 1 0,3 3 0,1 1-263,-1 5 0,1 1 1,3-1-1,0 0 288,-2-2 1,1 1 0,1-1 0,1-1-330,0 0 1,0-1 0,0 0 0,0 0-520,0 3 1,0-1 0,0-8-1,0-1-254,0 33 0,0-19 383,0-15 0,-7-5-1085,-5-7 0,-6-6 778,-7-3 1,-1-7 807,-3-5 0,3-3 0,-5-1 0</inkml:trace>
  <inkml:trace contextRef="#ctx0" brushRef="#br0">23794 6028 7926,'24'-20'0,"7"2"802,2 6 1,9 1 1082,8 3 0,4 2-214,4 6-1428,2 0 0,-10 10-453,0 2 1,-4 9-1076,-8 0 0,0 2-2391,-9 2 3676,-5-6 0,-1 4 0,-4-3 0</inkml:trace>
  <inkml:trace contextRef="#ctx0" brushRef="#br0">24463 6313 7926,'0'19'0,"0"-1"0,0-6 4671,-5 1-1560,4-6-1351,-5-2 0,7-5 657,4 0 0,1-11 137,7-5-1846,-1-6 1,1-3-390,-1 0 0,-4 0-319,1 0 0,-7 1-1123,2-1 1,-2 0 736,-2 0 1,0 0-1882,0 1 0,-2 4-227,-2 4-237,-3 7 1,-5 5 500,0 8 2230,-1 3 0,1 17 0,-1 2 0</inkml:trace>
  <inkml:trace contextRef="#ctx0" brushRef="#br0">24724 6424 7951,'0'-12'2419,"0"-5"-1875,0 1 0,1-2 1890,3 1 1,6-2-1206,11-6 0,2-5 941,14-3 1,-1-1-1326,10 0 0,3 4-1001,5 5 1,0 6-850,-5 3 0,-2 7-1445,-5 5 0,-6 14 2450,-12 6 0,1 12 0,0 4 0</inkml:trace>
  <inkml:trace contextRef="#ctx0" brushRef="#br0">26895 5680 7813,'0'-23'595,"0"2"1,0-1 861,0 6 1,0-5-576,0 4 0,0-3 230,0 3 1,0-1 97,0 2 0,-2 1-608,-2-6 0,2 6-859,-7-2 0,1 3 237,-4 2 0,-2 1-639,-3 3 0,-2 4 591,-6 8 1,-1 14 397,-3 11 1,-3 16-209,-5 9 0,19-23 0,0 3-148,1 0 1,1 2-1,-1 4 1,0 1 903,2 4 0,1 1 0,-1-1 0,1 0-699,1 4 0,1 1 0,0-2 0,1 0 299,0 2 1,1 0 0,2 1 0,2 1-222,1 0 1,2-1 0,1-3 0,1-1-841,-1-4 0,0-3 1,1 28-709,1-19 1,-2-5-1094,-2-7 1,-3-6 1133,-5-6 1250,-6-6 0,4-7 0,-4 1 0</inkml:trace>
  <inkml:trace contextRef="#ctx0" brushRef="#br0">26275 6189 7813,'12'-25'0,"2"2"5709,2 2-2750,-2 8-1944,10 8 1,-1 5 630,6 0 0,5 0-862,-1 0 1,5 4-446,3 0 1,3 0-1015,6-4 1,1-1-1120,2-3 0,4-4 1426,5-9 1,0-2-1,0-6 1</inkml:trace>
  <inkml:trace contextRef="#ctx0" brushRef="#br0">27453 5618 7764,'0'-12'8782,"-5"-1"-6672,3 7 1,-3 1-194,5 10 1,-4 6-1050,-1 5 0,1 6 298,4-1 1,0 2-1167,0 2 0,0 0 0,0 0 0,4-2 0,1-2 0,-1 6-1051,-4-2 0,0 7-2628,0-3 0,0 0 847,0-4 2832,-6-1 0,-6 7 0,-8 0 0</inkml:trace>
  <inkml:trace contextRef="#ctx0" brushRef="#br0">27279 5990 7817,'0'-19'7570,"2"0"-5740,2 2 0,3 3-570,5-2 1,8-3-55,4-2 1,8-7 403,9-1 0,3-5-1118,6 1 0,1-3-464,3-1 0,-5 1-2405,1 3 1,-13 8 467,-12 9-4929,-6 2 3377,-12 7 3461,-1 1 0,-17 6 0,-3 0 0</inkml:trace>
  <inkml:trace contextRef="#ctx0" brushRef="#br0">27602 5668 7817,'-33'16'0,"0"1"0,5 5 2626,-1-1 0,4-3 13,5-2 45,-4-2 1,11-3 417,-4-3-879,9-2-3225,2-6 0,6-6 626,0-2 0,6-3-160,2-2 1,7 1 450,2 0 1,5 5-595,-2 3 1,5 2 264,4 2 0,3 2-109,5 2 0,6 3-156,2 5 0,8 0-702,0 1 1074,12-6 1,-1 4 0,-27-8 0,0 1-1</inkml:trace>
  <inkml:trace contextRef="#ctx0" brushRef="#br0">24885 8235 8102,'-11'-1'-231,"3"-3"121,-3-3 1,9-2 40,-2 1 0,2 1 51,-3-1 0,4 1 691,-3 3-193,3 3 184,1-10 167,0 9-303,0-3 0,0 6 365,0 3-298,0 3 0,1 6 333,3-1 1,-1 0-384,5 1 0,-1-1-81,1 1 0,3-2-166,-2-3 1,0-1-226,-1-3 1,4-3 1,-4 3 1,-1-2-126,1-2 1,-4-2 86,4-2 1,-5-4-136,1-9 0,-2-2-685,-2-6 1,0-1 335,0-3 1,-2 3 28,-2-3 1,-3 8 83,-5 5 1,-5 8 688,1 4 1,-2 10 83,1 11 1,5 8 327,-1 12 0,2 0-437,7 0 0,0-5 63,4-3 1,7-4-162,5-5 0,6-7 80,7-9 0,0-8-359,0-4 0,0-13 106,-1-4 0,-4-8-980,-4 0 1,-7-1-217,-5 0 0,-3 0-581,-1 5 0,-10 6 1718,-2 6 0,-14 3 0,0 2 0</inkml:trace>
  <inkml:trace contextRef="#ctx0" brushRef="#br0">24885 7479 8114,'-19'0'2406,"1"0"-1707,6 0 0,3 0 458,1 0 1,5 5-543,-1 3 0,4 5-218,4 3 0,5-1-274,7 6 0,3-4-247,6 3 1,0-3-232,0 4 0,4-5-549,0 5 0,-2-6-2779,-6 1 3683,-3 4 0,-6-6 0,1 3 0</inkml:trace>
  <inkml:trace contextRef="#ctx0" brushRef="#br0">24860 7826 8138,'-5'-19'3547,"3"1"-2590,-2 5 1,3 5 152,1 0 1,5-1-665,4-3 0,7 0-505,5-1 0,7-3-533,0-1 1,8-5-928,2 1 0,-1 4-1110,4 0 2495,-8-2 0,-2-1 0,-7-4 1</inkml:trace>
  <inkml:trace contextRef="#ctx0" brushRef="#br0">25357 7702 8053,'-32'5'1569,"-4"2"0,14 11-859,-3 3 0,9 6 427,-1 2 1,5 0-946,3-4 0,4-6 8,5-2 0,10 1-2501,2-2 1,9-5 2300,-1-6 0,9-4 0,3-1 0</inkml:trace>
  <inkml:trace contextRef="#ctx0" brushRef="#br0">25716 8806 8029,'0'-13'-277,"0"1"0,6-1 1,1 1-1</inkml:trace>
  <inkml:trace contextRef="#ctx0" brushRef="#br0">27652 7813 8110,'-13'0'3117,"1"0"-1922,-1 0-275,1 6-35,5 1-511,7 5 1,11-5-123,6-3 0,5-8-152,-2-4 0,0-4-192,0-5 1,1 0-275,4-7 1,-6 3 302,-2-4 1,-4 0-595,0 5 0,-6-4 323,-3-1 1,-4 2-60,-4 2 1,-5 8 160,-7 4 0,-5 7 88,-8-3 1,-1 11 513,-3 6 1,3 6 809,5 7 1,1 0 225,4 0 0,3-2-636,9-2 1,2-3-127,6-6 1,6-5-209,2-3 0,10-3-362,7-1 1,1-9-379,7-4 1,-1-6-573,1 3 1,-3-5-35,-5 4 0,-6-3-1096,-2 3 1,-5-3 2005,-3 3 0,-4-5 0,-5 3 0</inkml:trace>
  <inkml:trace contextRef="#ctx0" brushRef="#br0">28123 6759 8097,'-25'-19'3232,"6"8"-2087,2 11 1,5 11 110,4 10 0,2 2-582,6 2 1,2 0-242,2-1 0,8 3-546,9 2 1,2 1 159,2 3 0,5-1-1735,3-3 0,7-2-295,2 6 1983,-1-5 0,-9 8 0,-2-5 0</inkml:trace>
  <inkml:trace contextRef="#ctx0" brushRef="#br0">27999 7317 8041,'-6'-24'1781,"5"4"0,-3 0-772,8 7 1,8-2-430,9 7 1,12-5-553,4-3 0,9-8 5,-1-5 1,8-4-1796,1 4 1,5-4 502,-1 4 936,2-5 0,-3 2 1,-2-5-1</inkml:trace>
  <inkml:trace contextRef="#ctx0" brushRef="#br0">28805 7268 8087,'-18'-7'2898,"5"1"0,-5 16-1343,5 2-1099,6 4 1,0-4-96,3 0 1,2 1-883,-7-1-407,1 1 1,-4-1 355,-1 0 1,1 1-514,-1-1 1,1 1 927,0-1-59,-1 0 1,2 1 1343,3-1-941,2 1 0,12-2 1189,2-3 1,9-3-380,3-5 0,9 0-275,4 0 1,7 0-728,2 0 1,5-1-814,-2-3 0,2 3 818,-2-4 0,-2 4 0,-6 1 0</inkml:trace>
  <inkml:trace contextRef="#ctx0" brushRef="#br0">28880 11881 7996,'-20'18'665,"-3"7"1,15 5 930,-1 4 0,9-6-243,9-7 1,6-8-681,14-9 0,3-10 325,5-6 1,4-8-433,0-8 1,5-6-653,-5-7 0,1 1-123,-5-5 1,-7 5-431,-5-2 0,-6 0 221,-6 0 1,-9 2-464,-8 7 1,-10 7-179,-15 5 1,-8 8 407,-9 0 1,2 6 982,-1 7 0,-1 11-250,-3 6 1,4 10 1067,4 7 1,5 1-395,7 3 1,6-1 16,10 0 0,8-4-306,5 0 0,8-11-294,13-1 0,5-7-390,11-6 1,6-4 113,3-8 1,-2-8-1299,1-9 0,-6-1 118,-2 1 1283,-5-2 0,-8 3 0,1-4 0,0-1 0,0 0 0</inkml:trace>
  <inkml:trace contextRef="#ctx0" brushRef="#br0">29835 12328 8060,'-12'-12'8212,"-1"-1"-5628,1 1-1277,5 5 0,3 8-112,8 12 0,8 5-580,9 6 0,4 1-716,4 0 0,2 0 174,7 0 1,3 3-1581,0 1 1,1 0-196,-5-4 1,-1 0-3021,-3 0 4592,-3 0 1,-11 5 0,-1 2 0</inkml:trace>
  <inkml:trace contextRef="#ctx0" brushRef="#br0">29823 12626 7974,'0'-18'1488,"0"0"185,0-3 0,1 2-235,3 2 0,4-1-726,9-2 0,9-8 16,11 3 1,9-4-273,12 0 0,0-1-956,-26 14 0,2-1 1,28-13-636,-4 5 1,1 6 1134,-5 2 0,-6-2 0,-5 0 0</inkml:trace>
  <inkml:trace contextRef="#ctx0" brushRef="#br0">30381 12762 7912,'-44'37'0,"1"6"0,7 1 1779,3 6 1,8-10 125,9-3 204,7-14-1744,4 1 1,12-17-513,5-3 1,7-14 178,10-6 1,3-11 139,5-2 1,6-5-224,3 1 1,-4-3-87,0-1 0,0 4 1158,0 0 1,5 4-364,-2-4 0,-2 9-97,-2-1 0,-9 14-232,-7 3-550,-1 5 0,-15 10-27,-1 6 0,-8 6-226,-8 10 1,-6 1-502,-11 3 1,0 3 496,1-3 0,-5-1 478,0 1 0,-4-5 0,4 0 0,1-1 0,2-3 0</inkml:trace>
  <inkml:trace contextRef="#ctx0" brushRef="#br0">21759 12960 8166,'-5'7'0,"3"4"916,-2-2 1,3 7-322,1 5 0,0-2 139,0 2 1,5-7-177,3-2 0,8-1-25,0-7 0,1 0-287,-5-4 0,5-7-138,-1-5 0,1-6-498,-5-7 1,-1 2 316,-3 2 0,-2-2-625,-6 2 1,-1 3 364,-4 2 0,-2 2-43,-5 1 0,-2 7 176,-2 1 0,2 4 61,-3 1 1,4 7 176,0 5 1,1 1 386,-1 3 0,7 2-103,1-1 1,4-1-85,1-3 0,1-2-887,4-3 0,-3 2 351,7-6 1,0 0 297,8-4 0,-3-6 0,3-1 0</inkml:trace>
  <inkml:trace contextRef="#ctx0" brushRef="#br0">21821 13581 8131,'-12'0'2009,"-1"1"-1557,1 3 0,5 14 1003,3 11 0,4 11-678,4 5 0,8 8-500,9 0 1,4 1-831,4-4 0,2-5-625,7 1 1,-1-17 137,0-4 1,-1-9 1039,-3-4 0,-8 1 0,-7-1 0</inkml:trace>
  <inkml:trace contextRef="#ctx0" brushRef="#br0">21734 14015 8093,'-12'-13'2572,"5"1"1,8 4-1214,12-1 1,12-4-617,12-8 0,11-7-546,10-1 1,-25 12 0,0 0-840,2 0 1,0 1 0,4-2 0,0 0 641,0-1 0,0 1 0,1-1 0,-1 1 0,-2-1 0,0 0 0</inkml:trace>
  <inkml:trace contextRef="#ctx0" brushRef="#br0">22950 12774 8259,'0'-37'210,"0"0"1,5 0 426,4 0 1,7-5-323,5 1 0,4-6-228,4 2 0,8-9-1449,-15 25 1,1 0 1116,1-4 0,1 0 162,2 1 0,1 0 0,0-4 0,0-1-129,3 2 1,0 0 0,3-3 0,1-1 84,2 0 0,1-1 0,1-3 0,2 0-99,2 1 1,0 1 0,1-3-1,-1 0 40,0 2 0,1 1 1,2-2-1,0 1 186,2-2 0,0 1 0,0-2 0,0 2 0,0 1 0,-1 1 0,-1 0 0,-1 1 0,-3 6 0,-1 1 0,-1 0 0,0 0 53,-3 2 1,0 0 0,2 1 0,1 0-131,-1 0 1,0 2 0,1 2 0,-1 2 413,-2 3 1,0 1 0,-2 3 0,1 2-253,-1 2 0,0 1 0,2 0 0,0 2 59,2 4 0,1 0 0,-1-2 0,1 2-84,-3 3 1,0 2-1,0 1 1,-1 3-160,-1 2 1,0 2 0,2 2 0,-1 1 90,0 4 1,-1 1 0,-1-1 0,1 0-83,0 2 1,0 1 0,-2-1 0,0 0-27,2 0 0,0 1 1,0-2-1,-1-1 31,1-3 1,1-2 0,0-1 0,1-3 97,-2-2 1,0-2-1,4-3 1,0-3-70,3-2 0,-1-3 0,0-3 0,-2-4 7,1-4 0,-1-3 0,-3-1 0,-1-1 128,1-3 1,-1 0 0,0-1 0,1-1-83,4-5 1,-1-2-1,-4 2 1,-1 0-10,0-3 0,-2 0 0,-3 1 0,-2 0-87,-3 1 1,-2-1 0,-1 3 0,-1 0-77,-3 0 1,-1 0 0,0 2 0,-1 1 313,-2-1 1,-1 0-1,7-24 6,-3 8 0,0 6 306,0 10 0,-2 4-496,2 8 45,4 3 0,-4 5 0,1-4 0,-6-2 0</inkml:trace>
  <inkml:trace contextRef="#ctx0" brushRef="#br0">27131 9066 7241,'6'0'674,"5"-1"-613,-2-3 0,2-3 147,1-6 0,5 0-14,-1-4 1,6 3 109,-1-2 0,-3-2-88,-2 1 0,1 5 90,-5 4 0,4 5-94,-8-1 0,-3 13 448,-1 8 1,-2 12-199,-2 8 0,0 6 13,0 6 0,-6 8-566,-2 5 1,-7 1 119,7-28 1,-1 1-1,-11 28-241,3 2 1,-4-2-539,5-2 0,-3-13-957,6-7 982,-2-9 725,14-19 0,-1 1 0,6-11 0,1 0 0</inkml:trace>
  <inkml:trace contextRef="#ctx0" brushRef="#br0">27379 9091 8162,'0'-12'439,"0"-1"88,0 1 0,-2 5 631,-2 3 1,-3 2-635,-5 2 1,-6 7-70,-3 6 0,-8 6-267,-4 10 1,-8 1-263,-5 3 0,-2 3-815,-1-3 1,0 2 734,4-2 0,-2 0-361,6-8 1,2-1-10,10-11 524,6 2 0,10-8 0,1 5 0</inkml:trace>
  <inkml:trace contextRef="#ctx0" brushRef="#br0">27577 8930 8079,'-18'-6'140,"9"1"154,-4-4 930,4 4-330,2 5 200,1 0-682,6 0 1,1 1 313,4 3 0,-3 3-38,7 6 0,-2-1 154,1 0 0,3 1-357,-3-1 0,3-1-194,2-2 1,-5 0-76,0-5 0,0 2 282,5-2-659,-1-3 1,1 4-148,-1-10 0,-4 3-408,1-7 1,-7 1 106,2-4 0,-2-5-484,-2 1 1,-6-1 477,-2 5 1,-7 1 222,-2 2 0,-3 4 848,3 5 1,-5 0-353,1 0 0,3 5 341,2 4 0,2 3 102,2 5 0,5-2 478,3 5 0,4-6-350,4-1 1,8-2 131,9-7 1,2-1-687,2-8 0,0-1-1,0-7 0,0-5-511,-1-2 0,-3 0 320,0 0 0,-10 0-553,1 0 0,-8-2 261,0 5 0,-8-2 26,-4 6 0,-4 0 23,-5 8 1,-1-3 17,-3 4 0,2 0 754,3 4 1,2 4-282,-3 0 1,8 6 1763,0-2-1418,1 3 1,1 1-113,3 1 1,3-5-411,1 0 0,5-1-662,4 2 0,2-3-20,1-1 9,0-4 0,1 4-1597,-1-5 1,1 0 1122,-1 0 1,-4-1 1145,1-3 0,-1-3 0,4-5 0</inkml:trace>
  <inkml:trace contextRef="#ctx0" brushRef="#br0">27676 8843 8079,'-12'-7'1123,"0"1"-696,-1 6 0,5 0 1096,0 0-697,-1 0 0,-2 6 280,3 2 0,-2 7-434,6 2 0,0 5 93,4-1 1,2-2-212,2 2 1,4-6-133,8 1 0,4-3-203,5-5 1,-5-2 14,1-6 1,-2 0-89,2 0 0,1-6 29,-6-2 0,-3-1-121,-5-3 1,-5 2-93,1-6 0,-3 1-497,-1-2 0,-5 3-390,-3-2 1,-3-2 440,-2 1 0,-1-3-137,-2 3 0,2 1 133,-2 3 1,-2 2 823,1 3 0,-4 2 610,5 6-62,-1 0 1,6 7-492,3 6 1,-2 3 167,6 5 1,0 1-105,4-5 1,6 3-28,2-3 1,7-1-607,2-3 0,-1-2 205,-3-3 0,3-3-1070,1-5 0,-1 0-222,-3 0 0,-2-1-726,-3-3 1,2-3 610,-6-5 0,0-1 1378,-4 1 0,0-6 0,0-1 0</inkml:trace>
  <inkml:trace contextRef="#ctx0" brushRef="#br0">27937 8768 8079,'0'-6'3722,"0"-5"999,0 9-3538,0-3 1,4 10 110,0 3 0,6 10-422,-2 7 0,4 5-35,5 8 0,-2 0-872,6 4 0,-5-4-810,5 4 0,-2-4-1212,2-1 0,-2-1 1322,-2-3 1,-5-4-4583,1-8 2886,-6-3 2431,-7-11 0,-6 4 0,-1-4 0</inkml:trace>
  <inkml:trace contextRef="#ctx0" brushRef="#br0">27912 9116 8079,'-12'0'0,"5"0"5877,-4-6-1912,9 5-2254,-3-5 0,16 5-621,5-3 0,12-3 346,5-5 1,4-6-1838,5-3-1,6-7 277,6-1 1,-1 0-2680,-3 5 1,0 0 2803,-1 4 0,1-4 0,0 5 0</inkml:trace>
  <inkml:trace contextRef="#ctx0" brushRef="#br0">27639 8049 8166,'2'-11'2480,"2"3"-1753,-3-3 0,6 5-234,-3-2 1,-1-3-67,5 3 1,-5 1 392,1-1 114,3-1-172,-6-3 0,6 1 95,-3 3 0,-2 1-343,2 3 0,-3 4-76,-1 0 0,-5 5-138,-4 8 0,3 6 185,-3 6 0,1 6-24,-4 11 1,-1 3-29,1 9 0,3 2-409,1 6 0,4 0 290,-4 0 0,5 0-311,-1 0 1,3-6 86,1-7 0,0-10-216,0-10 1,0-9 138,0-3-437,0-9-84,0-2 170,0-23 0,0 1-216,0-17 0,1-1-103,3-3 0,-3-5-364,4-4 0,-4-2 430,-1-2 1,0-5 335,0-3 0,0-1 150,0 1 1,0 0 1038,0 9 0,1 3 280,3 13 322,-2-3-1062,3 21 1,-1 10 419,1 21 0,-1 12-121,-4 5 0,0 8-306,0 5 1,4 6-408,0 2 1,0 3-108,-4-3 1,0-4-77,0-5 1,0-5-84,0 2 1,-1-5-386,-3-4 377,2-8 1,-5-13-131,3-8 0,3-4-544,-3-4 0,-2-8 340,2-9 1,0-8-678,4-4 0,0-7 705,0-1 1,0-1-152,0 5 0,0 5 337,0 4 0,0-1 320,0 4 1,0 3-298,0 9-152,0 1-689,0 5 1,0 4 1151,0 12 0,5-1 0,2 10 0</inkml:trace>
  <inkml:trace contextRef="#ctx0" brushRef="#br0">27701 7888 8164,'-12'-6'229,"-1"-1"0,5 1 2884,0 1-1360,5-1 448,-2 4-1018,5-3-195,0 5 1,5 4 105,3 0 1,3 6 407,2-2 0,1 7-635,2 2 1,-1 5 131,6-2 1,0 4-577,3 1 1,1-1-400,0 1 0,0 1-574,0 3 1,-5-3 323,1 3 0,-2-7-527,2-1 1,-3-3 168,-6-1-5201,-5-1 3759,-1-15 0,-6-1 306,0-8 0,-7-12-1452,-6-5 3172,1-8 0,-11 1 0,3-5 0</inkml:trace>
  <inkml:trace contextRef="#ctx0" brushRef="#br0">27800 7938 8164,'-19'-6'243,"-3"5"60,6-4 0,-5 4 605,4 1 1,-3 0 1105,3 0 0,-5 1-38,1 4 0,-2 2-1011,-2 5 0,-5 4-214,-3 1 1,1 1-293,-1-2 0,-4-2-799,-5 3 0,1-3-591,4-2 0,9-4-2683,3 0 3614,9-5 0,3-3 0,8-7 0</inkml:trace>
  <inkml:trace contextRef="#ctx0" brushRef="#br0">29426 7119 8049,'-9'-8'0,"1"-1"0,4 7 1501,-4-2 1,3-2-278,-3 2 1,4 0 27,-4 4 0,4 1-546,-5 3 1,2 5 104,-1 7 1,-1 9 54,4 8 0,1 8-357,4 5 1,2 1-338,2-2 1,12 2 30,9-6 0,10-5-579,2-7 0,4-14 203,5-7 0,-2-6-3,-3-6 0,-6-9 54,2-7 1,-12-9-85,-1-4 1,-7-3 537,0-1 1,-5 6 23,-4 6-9,3 1 1,-4 11-2,6 1 0,-7 12 17,-1 12 0,0 13 70,-1 12 0,0 3 18,-4 10 0,0-3-317,0 6 1,-5-2-232,-3-1 0,-3-4-243,-2-1 1,-5-5 248,-2 1 1,-4-3-1028,-1-5 0,-4-3 542,0-5 0,-4-6-900,4-2 1,-4-9 384,4-4 0,0-4 125,5-4 1,0-4 291,3-9 674,4-2 0,4-12 0,1 0 0</inkml:trace>
  <inkml:trace contextRef="#ctx0" brushRef="#br0">30009 7801 7923,'8'-4'4979,"0"0"-3328,-5-6 1,8 9-280,-3-3 1,2 8 129,-2 4 1,3 7-827,-3 2 0,-1 5-267,2-2 1,-7 0-964,2 0 1,-4 1 412,-4 4 1,-4-2-1375,-8-2 0,-4 1 450,-5-5 1,-4 2-123,1-7 0,-3 2 879,2-10 0,3 4 536,-3-3 1,8-1 994,5-4-1106,2 0 1,13 0 1550,5 0 0,12 0-639,9 0 1,7 0 339,9 0 1,3 1-1162,6 3 1,1-1-902,3 5 1,-2 2 397,6 6 0,5 4 0,-28-8 1,-1 1-1</inkml:trace>
  <inkml:trace contextRef="#ctx0" brushRef="#br0">1402 12923 8062,'-18'0'0,"4"0"1236,-2 0 1,2-1-44,1-3 1,2 1 260,3-5 0,1 5 838,3-1-1715,3-3 0,1 6 355,8-4 0,8 7-362,5 6 1,0 2-40,4 10 1,-3 1-144,7 4 0,2 0-412,2-1 1,-1 1-472,1 0 0,-5 0-529,1 0 1,-2 1-1739,2 3 0,-4-3 1311,0 3 1,-2-7 1450,-6-1 0,-1-1 0,-3 5 0</inkml:trace>
  <inkml:trace contextRef="#ctx0" brushRef="#br0">1563 13333 8062,'-12'12'0,"-1"0"4354,1 1-2069,5-1-705,1-5 1,12-1-508,2-6 0,7-10-139,2-3 1,5-11-795,-1-1 1,3-7-437,5 3 0,-2-5-1702,2 1 1,-3-2 1254,-1 2 1,-1-1-3747,1 5 4369,0 0 1,0 4 0,0 0-1</inkml:trace>
  <inkml:trace contextRef="#ctx0" brushRef="#br0">2047 13134 7962,'-6'12'3417,"-1"5"-2473,-5 0 1,4 5 74,0-2 1,1 4-473,-2 1 0,4-2-410,5-2 1,0 2 35,0-2 1,1-2-1474,3 2 0,3-6 1300,6 1 0,-1-2 0,0-1 0</inkml:trace>
  <inkml:trace contextRef="#ctx0" brushRef="#br0">2444 13246 11133,'-7'1'4308,"3"3"-3584,-3 3 1,1 10-280,-2-1 0,-3 6-273,3-1 0,-2 4-468,2 4 0,-3-3-555,3 3 0,1-3-1250,-2-1 1,5-2 2100,-4-2 0,0-3 0,-5-6 0</inkml:trace>
  <inkml:trace contextRef="#ctx0" brushRef="#br0">2655 12849 8006,'-20'12'1137,"3"2"142,4 3 1,1 2 823,-1 6 1,6 4-1071,3 0 0,3-1-531,1-3 0,5-1-204,4-4 1,2 1-1033,1-9 0,2 2 543,2-10 0,4 0-822,5-4 1,-2-1 403,-2-3 0,2 0 109,-2-9 0,1 4 84,-1-8 1,1-1 79,-6 2 1,1-1 813,-5 5 1,0-1-397,1 1 1,-5 5 739,0 3 0,-3 3-375,3 1 0,0 0 377,4 0 0,-3 9-260,-1 4 1,0 9-279,5 3 1,-2 1-93,-3 7 1,-2 1 26,-6 8 1,-2 2-160,-2 5 0,-3 1 94,-5 0 0,-6-6-597,-3-3 1,-2-4 284,-2-4 0,1-1-1423,4-11 0,-2-2-75,5-15 1,2-3 1653,7-9 0,-9-6 0,3-10 0</inkml:trace>
  <inkml:trace contextRef="#ctx0" brushRef="#br0">3263 13258 7963,'-17'39'0,"1"2"0,0 5 3332,8-1 1,1-2-1586,3-18 0,3-3-916,-3-10 1,4-5-5595,4-3 2551,3-3 2212,5-6 0,0-8 0,1-6 0</inkml:trace>
  <inkml:trace contextRef="#ctx0" brushRef="#br0">3771 13568 7909,'0'8'0,"0"1"3750,0-7-2531,0 9 0,0-11-307,0 0 0,2-8 272,2-12 1,8-8-553,9-13 1,8-9-718,4-8 1,-13 27 0,1 0-131,1-2 1,2 0-1,2-1 1,0 0-256,1-1 0,0 0 1,2 3-1,1 2 325,-1 3 1,0 0-1,-1 4 1,-1 1-180,27-19 1,-2 8-50,2 4 1,7 4-88,5 4 0,-31 13 0,0 2-96,31-2 0,2 4 276,-2-4 0,-30 6 0,0 1 212,1-1 1,0 0-1,2 1 1,1 2-204,-3 0 1,0 2-1,0 4 1,-1 4-152,1 2 1,1 3 0,-1 1 0,0 2 163,-1 1 1,-2 1 0,1 2-1,-1 2-33,1 2 0,1 0 1,-1 2-1,0 1 215,2-1 1,0 0 0,0 2-1,-1 1 276,0-1 1,-1 0 0,-1 2-1,1-2-197,-3-4 1,2 0 0,2-1 0,1 0 458,1-3 0,2-1 0,3 0 0,1-2-41,-3-3 1,1-1 0,2-3-1,0-3-183,-3-3 0,1-1 0,3-2 0,1-1 135,1-2 0,1-2 1,4-4-1,1-1-146,-2-2 1,1-1 0,2-4-1,-1-3-317,-3-2 0,0-1 0,2-2 1,0-2 155,4-4 0,0 0 0,3 0 1,1-1-31,-2-1 0,-1 0 0,3-1 1,-1-1 29,-5 3 0,0-1 1,1-2-1,0 1-49,0-1 0,1 0 0,2 0 0,-1 1-88,-1 1 1,-1 0 0,2 4-1,-2 1 32,-5 2 0,-1 2 0,2 4 0,-1 1-44,-4 2 1,-1 1 0,2 2 0,0 2 112,-4 3 1,1 2-1,-2-1 1,0 2-586,-5 1 1,0 2-1,31 9 221,-6 2 0,-2 13 74,-6 0 1,0 8 195,-5 0 1,-3 8 106,-1 5 1,-5 1 614,2-2 1,-8-2-391,-1-6 0,-5-4 762,1 0 0,1-11-596,-1-1 1,0-10 813,-4-3 1,4-5-1048,0 1 0,5-9-61,-1-8 1,3-5-702,1-7 0,0-1-705,1-3 0,-1 3-2358,0-3 1547,-5-2 1085,-2 4 992,-5-3 0,0 1 0,0 0 0,-1 2 0,1 0 0</inkml:trace>
  <inkml:trace contextRef="#ctx0" brushRef="#br0">10445 12539 7879,'-4'12'0,"0"1"0,0 4 0,4 4 0,0 1 0,0-1 0,1 4 3319,3-1 0,9 3-1734,8 6 0,-2-6-1122,1 2 0,1-7-589,4-1 0,0-5 152,0 5 0,-1-6-1580,1 2 1,-5-7 999,-4-2 0,-4 0 554,-3 4 0,-9-5 0,-7-1 0</inkml:trace>
  <inkml:trace contextRef="#ctx0" brushRef="#br0">10532 12985 7861,'0'7'4869,"-5"4"-3188,3-9 1,-2 3-188,8-5 1,9-1-2172,7-3 1,4-5 412,1-7 1,4 1-645,-1-6 1,8 4 590,2-3 1,-1-5 316,4-4 0,3 0 0,0 4 0</inkml:trace>
  <inkml:trace contextRef="#ctx0" brushRef="#br0">11004 13134 7828,'-20'37'0,"8"0"1796,8 1 1,2-2 893,2-3-1377,0-3 1,2-16-105,2-6-852,3-5 0,5-6-1088,1-5 0,-1-2 524,0-11 0,1 1-906,-1-5 1,1 0 700,-1 0 1,0-1-85,1-3 1,-1 7 100,1-3 1,3 5 303,1-1 0,1-1 713,-2 5 0,-2 1-450,2 3 1,-2 7 464,-1 1 0,-5 7-250,0 6 0,-5 7-61,1 14 0,-3-1-52,-1 5 1,0 4-888,0 4 0,-4-1 4,0-7 0,-5 2-293,0-6 1,2-4 901,-1-5 0,0-5 0,-5 3 0</inkml:trace>
  <inkml:trace contextRef="#ctx0" brushRef="#br0">11562 13308 7764,'-6'30'0,"-1"2"2682,-5 5 0,4-1-776,-1-3 0,7-3-123,-2-5 1,-2 3-1238,2-4 0,-2-2 64,2-9-2800,3-1 1405,-10 1-2089,4-7 0,-7 0 2874,-2-6 0,-4-6 0,-4 0 0</inkml:trace>
  <inkml:trace contextRef="#ctx0" brushRef="#br0">11934 12539 7826,'-6'11'2873,"-2"-3"0,1 4-2154,-1 1 1,0 5-273,-5 7 1,1 5 1144,0 3 0,3 7-845,1 1 0,5 1-511,-1-5 1,4-1-467,4-3 0,5-4 219,7-9 1,3-7-563,6-9 1,0-3 437,0-1 1,0-7-171,-1-5 1,5-6-47,0-7 1,-1-2-569,-7 2 0,1-1 406,-6 9 0,1 1 97,-5 3 840,0 6 0,0 9-352,-4 10 1,-3 7 1208,-5 10 1,-1 4-618,-3 9 1,1 3-243,-5 9 0,-1-2-213,-3 6 1,4-7-633,0-1 1,3-6-510,-3-7 0,4-1-993,-4-3 1,5-4 1924,-1-8 0,0-2 0,-5-3 0,-4 4 0</inkml:trace>
  <inkml:trace contextRef="#ctx0" brushRef="#br0">12443 13184 7785,'0'24'3244,"0"1"-2115,-6 6 1,5-4 65,-3 6 0,2-5 383,2 1 0,0-7-237,0-2-976,0-10 1,6 5-641,2-11 1,3-5 231,1-7 0,2-10-1045,3-7 1,-2-5 728,6-7 0,-5-5-87,5 1 0,-5-1-130,5 5 1,-4 4 1431,3 0 0,-5 10-116,2-2 0,-3 10 583,-2 2 1,-1 8 6,-3 9 1,-1 13-640,-3 7 1,-2 14 494,2-1 0,-3 3-646,-1-3 1,4 0-1041,1 0 1,-1-1 317,-4-3 0,0-8-5269,0-8 5451,0-9 0,0-3 0,0-5 0</inkml:trace>
  <inkml:trace contextRef="#ctx0" brushRef="#br0">4156 15317 6360,'-7'-6'742,"1"5"-619,6-10-790,0 10 667,0-5 0,0 1 0,0-2 0</inkml:trace>
  <inkml:trace contextRef="#ctx0" brushRef="#br0">4168 15205 10866,'0'-7'2568,"0"2"-1723,0 5 256,0 0 0,0 5-366,0 4 0,4 7 155,0 5 0,8 15-183,0 9 1,2 16-494,-4-25 1,0 2 0,1 5 0,-1 1-208,2 5 0,1 1 0,-1 2 0,1 0 199,-1 2 0,0-1 0,0-4 0,0-1-143,-2-6 1,1-2-1,5 28 189,-8-19 0,-2-11-852,-6-14 268,0-10 1,0-14-306,0-8 0,-3-10-1081,-5-7 1,0-11 784,-9-9 0,-1-13 350,2-4 0,7 27 0,1-2 144,2 0 0,0 0 0,-1-2 1,1-1 358,0-1 0,0 0 0,2-2 0,1 0-54,1 2 1,0 0 0,1-5-1,0-1 661,1 2 0,0-1 0,1 2 0,0 1 246,1 8 1,0 0 0,5-25 1139,5 10 0,5 14 36,-1 15 1,1 16-1265,-5 17 0,5 10-170,-1 7 1,5 9-213,-4-5 0,-1 5-260,-3-5 1,-1 3 158,0 1 0,-5-1-362,-3-3 0,2-2-406,-2-7 0,-1 1-422,-7 0 1,-3-6-701,-6-2 0,0-5 806,-4-4 0,-2-2-776,-6-6 1,0-7 826,0-5 1,2-5-772,2-4 0,9-6 149,8 2 1453,2-2 0,8-4 0,1-1 0</inkml:trace>
  <inkml:trace contextRef="#ctx0" brushRef="#br0">4739 15168 8105,'12'0'666,"1"0"0,-1 0 2388,0 0-1735,1 0 1,-2 1 208,-3 4 1,-2 3-630,-6 8 1,0-2-402,0 3 1,0 2-787,0 2 0,-4 1 222,-1-2 0,-3 4-592,4-4 0,-1 0 527,0 0 1,4-4-299,-3 0 0,8-2 168,4-2 1,5-3-42,3-1 0,4-7 543,4-1 0,1-7-166,0-9 0,0-3 84,0-6 1,-8-4-12,-4 0 1,-2 0-218,-7 4 0,0 4 172,-4 1 0,-1 5-833,-3-2 0,-7 5-235,-6 3 1,1 2-577,3 3 1,1 3 293,-1-3 1,2 8 201,3 4 1045,3 3 0,-1 7 0,-1 1 0</inkml:trace>
  <inkml:trace contextRef="#ctx0" brushRef="#br0">5173 15565 8043,'-12'7'6778,"-1"-2"-5730,6-5 1,2-7-456,5-5 1,5-11-170,4-10 0,2-3-169,1-1 1,5-1-26,-1 1 1,6 5-105,-1 3 1,2 5 59,2 3 1,0 9-510,0 7 0,0 4-407,-1 1 0,1 7-925,0 5 1,0 1-2364,0 3 4018,-6-7 0,10 2 0,-3-5 0</inkml:trace>
  <inkml:trace contextRef="#ctx0" brushRef="#br0">5831 15292 8022,'-18'0'0,"4"4"1712,-3 0 1,3 5 188,2-5 1,0 5-1031,-1 0 0,6-2-458,3 1 1,3 1-147,1 8 1,0 2-615,0 6 0,7 1 273,5 3 1,2-3-480,7 3 1,-1-7 126,5-1 0,0-7 129,0-2 0,-2-5-251,-2-7 1,-2-5 98,-2-4 0,-8-4 440,4-8 1,-9-1-70,0-11 1,-3 0 223,-1-4 0,-4-1-51,0 1 0,-6 1 45,2 3 1,1 4 173,-1 9-165,5 2 35,-2 11 0,5 8-89,0 12 1,5 6-731,4 10 1,3-2 295,4 6 1,4-5 338,5 1 0,-1-3 0,1-1 0</inkml:trace>
  <inkml:trace contextRef="#ctx0" brushRef="#br0">6277 15515 7915,'0'9'3193,"0"-1"-2347,0 0 0,0 6 335,0 2 1,0 0-491,0 4 1,4-3-270,0 3 0,2 0-560,-2 0 1,-1 3 204,5-7 1,-4 1-323,4-5 1,-3-5 253,3-3 1,-1-4-701,1-4 1,2-4 42,-6-9 0,4-8-152,-4-8 1,6-4 593,-2-4 0,3 2 29,2-2 1,-5 4 853,0 3 1,0 5-431,5 9 1,-5-1 279,0 9 0,-1 3 166,1 14 1,2 3 420,-6 8 1,2 4-500,-2 5 1,-1-1-226,5 1 1,-5-1-839,1-4 0,1 4 359,-1-4 1,5 4-994,-5 1 0,4-5 548,-4 1 0,6-5-676,-2 5 0,-1-7 1220,1-2 0,1 1 0,3-6 0</inkml:trace>
  <inkml:trace contextRef="#ctx0" brushRef="#br0">6662 15664 7881,'-21'8'420,"0"1"0,5-5 602,-5 4 0,10-1 674,-1 1 816,2 3-1123,3-4-999,2 0 1,14-1 18,4-6 0,3-3-151,1-5 1,-2-3 14,6-14 1,-5 3-177,5-7 1,-6-3-207,2-1 0,-4 1-17,0-1 1,-1 2 78,1-3 1,-2 0-257,-3 5 1,1 1 141,-4 8 1,0 3 98,-1 9 1,-1 2 2,5 6 1,-5 16 194,1 4 0,2 12 54,-2 1 0,4 7 84,-4 1 1,4 1-191,-3-5 0,3-1 20,-4-3 0,4 1-1107,-4-5 0,5-5 530,-5-8 0,1-3-3924,-1-5 4397,-2-3 0,9-10 0,-4-2 0</inkml:trace>
  <inkml:trace contextRef="#ctx0" brushRef="#br0">7654 15540 7896,'-12'4'0,"-1"0"0,5 6 3440,0-2-1558,-1 3-700,3 2 1,0 3 423,6 1 0,1 3-932,4-3 1,1 4-139,7-5 0,5-5-765,2-7 135,-2-2 166,6-2 1,-6-2-269,2-2 1,2-7 224,-5-5 1,-5-6-16,-3 1 1,-5-2-268,4-2 1,-5 0-473,1 0 1,-8 4-350,-4 1 1,-8 3 484,0-3 1,-2 9-736,1-2 1,2 8 605,-5-4 1,4 7-635,0-3 0,3 5 161,5 5 1191,3 2 0,5 10 0,0 3 0</inkml:trace>
  <inkml:trace contextRef="#ctx0" brushRef="#br0">8386 14895 7795,'7'-29'0,"-3"0"0,3 0 1770,1 5 0,-1-1-837,1 0 0,-1 0 405,2 0 1,-3 2-687,-1 2 1,-4-2-338,3 2 1,-3-2-176,-1-2 0,-6-5-165,-7-3 0,-1-2-472,-6 2 1,5 3 413,-2 5 1,3 11-131,2 6 0,-1 13 56,1 12 1,0 15 498,-1 17 1,5 9-33,3-23 1,2 0 0,1 3 0,1 0 86,-1 5 0,0 1 1,1 1-1,0 0 13,1 2 0,0 1 1,1-6-1,0 1-240,0 3 0,2-1 0,0-3 0,1 0-486,1 0 1,2-1-1,1-3 1,1 0 205,-1-2 1,0-2 0,13 20-2138,-5-5 1,1-18 355,-5-11 1891,1-10 0,-2-5 0,-3-5 0,-2 0 0</inkml:trace>
  <inkml:trace contextRef="#ctx0" brushRef="#br0">8237 15168 7795,'2'-33'0,"2"0"0,8 5 1972,9-1 1,-1 10-1514,5 7 0,-3 5-2254,7 7 1795,-3 0 0,5 0 0,0 0 0</inkml:trace>
  <inkml:trace contextRef="#ctx0" brushRef="#br0">9602 15404 7909,'0'25'1576,"0"-5"-564,0 1 1,-2 0 634,-2 3 1,3 1-944,-3 0 1,2 0-87,2 0 1,0-5-205,0 1 1,0-6 113,0 2-1459,0-9 849,0-3 0,6-12-42,2-5 1,2-7-111,-2-10 0,3-8-328,-3-9 1,3-2 236,2-2 1,-1-3-99,1-1 1,-1-4 325,0 4 1,1 7-16,-1 10 1,-1 7 355,-2 9 1,2 9-117,-3 8 0,-3 9 1210,-1 8 1,2 10-368,-2 10 1,2 4-62,-2 5 0,-3-5-959,3 0 0,2-5 238,-2-7 0,6-5-2459,-2 1 1874,3-12 1,3 3-435,2-12 1,-2-13 274,3-8 1,0-7-956,0-10 0,1 1 818,-2 0 0,-2 4 472,3 0 0,-5 7 1378,-4 1 1,2 5-383,-6 8 734,0 5 0,-2 9-686,2 10 0,-3 6 23,3 7 1,-1 1-341,1 3 0,-2 1-298,2 3 0,1 2-294,-1-6 0,6 4-440,-2-4 1,-2 0-1435,-2-5 0,3-4 1001,1-4 0,-1-3-3239,1-5 4197,1-3 0,3-10 0,0-2 0</inkml:trace>
  <inkml:trace contextRef="#ctx0" brushRef="#br0">10458 15329 7909,'0'20'0,"-4"2"2654,-1-6 1,1 10-1335,4-1 1,0-1 926,0-4 0,6 0-1071,2 0 1,3-3-581,2-9 1,0-4-687,4-8 0,-2-4 159,6-9 0,-6-3-885,1-9 1,-3 1 583,-5-5 0,-2 5-753,-6-1 1,-2 5 339,-2 3 1,-4 4-780,-9 9 1,2-1 462,-6 4 1,1 3 185,-5 6 1,6 3 114,2 5 1,1 5 225,3-1 0,-1 6-347,10-1 1,0-2 34,4 2 746,11-6 0,3 8 0,11-3 0</inkml:trace>
  <inkml:trace contextRef="#ctx0" brushRef="#br0">10805 15478 7900,'-4'8'0,"0"1"4874,-6-7-3243,9 9 1,-5-8 1262,6 5-1249,0-5 0,6 1-576,2-8 1,9-10-534,3-10 0,4-14-400,1-11-1824,-1-6 1776,-11 19 0,-1-1 0,1-2 0,0-1-432,2-7 1,-1-1 0,-2-2 0,-2-1-63,3-4 0,-1-1 0,-4 0 0,-1 0-182,0 0 1,-1 1 0,0 2 0,-1 1-264,-3 1 1,0 3 0,1-21-451,-8 23 0,3 24 1343,-7 22 0,1 8-77,-4 13 0,1 8 365,2 17 1,-2 6-316,3 14 0,5-29 1,1 0 251,-1 5 1,2-1-1,0 0 1,0-1-194,1 2 0,0-1 0,0-2 0,0-1 491,0 1 0,0 1 0,1 0 0,0 1-195,0 1 1,2-1 0,1-4 0,3-1-722,9 30 1,6-14-1820,-1-10 1,2-15 140,2-6 2029,-5-11 0,-1-5 0,-3-5 0,4 0 0</inkml:trace>
  <inkml:trace contextRef="#ctx0" brushRef="#br0">11264 15354 7825,'0'13'0,"0"0"6412,0 4-2481,0-3-2488,6 4 0,5-12-499,5-1 0,2-10 315,-1-3 0,-2-13-1973,5-3 0,0-9 443,0 0 1,-2 2-1234,-5 2 1,-5 3 954,0 1 0,-5 6-818,1 2 1,-9 9 494,-8 4 1,-5 10 566,-6 6 1,-1 13 138,0 12 0,1 2 87,4 6 1,2-4-344,5 5 1,7-2 100,1 1 1,4-3-986,1-9 0,11 0 1306,6-8 0,10 2 0,5-7 0</inkml:trace>
  <inkml:trace contextRef="#ctx0" brushRef="#br0">11649 15565 20617,'7'-22'7416,"5"-11"-7204,6-17 1,-5 8 0,0-4-1034,1-7 1,1-1-1,1-7 1,0-1 820,-4 16 0,0-2 0,1 1 0,-1 2 0,0-1 0,0 1 0,5-24 0,-1 1 0,-1 6 0,-1 0 0,-3 5 0,-2 3 0,-2 10 0,-1 4-712,-2-26 1,-5 17-1421,-8 12 0,-4 12-481,-12 13 0,0 15 1765,0 17 0,-4 23 668,14-11 0,1 2 0,-1 5 0,0 1 728,0 3 0,1 1 0,1-1 0,1 2-256,-1 2 1,1 1 0,2-1 0,1 1-53,2 1 0,2 1 0,1 0 0,1-1-197,0 1 0,2 0 1,1-4-1,2-1-57,3-3 0,3-2 0,1-3 0,4-2-162,28 19 1,5-12 175,7-13 0,5-7 0,8-4 0,-31-10 0,1-2 0,0-1 0,1 0 0</inkml:trace>
  <inkml:trace contextRef="#ctx0" brushRef="#br0">13571 14337 8047,'-5'7'818,"-2"4"0,-4-8 290,3 5 989,2-5-418,1 8 126,3-4-1072,-3 5 0,1-4-281,0 1 0,-2-5-658,2 4 0,-3-1 212,-5 1 0,-6 2-736,-3-6 0,-2 4 543,-2-4 1,-1 5-308,-3-5 0,1 1 146,-5-1 0,5-1 131,0 5 1,7-3 674,4 3 1,9 0-314,4 5 1,3-1 285,1 0 1,6 2-194,7 3 0,3-4 70,5 4 1,2 1 28,-2-2 1,1 1-373,-1-5 0,1 1-45,-6-1 1,1 1-21,-5-1 0,-3-1-565,-1-3 1,-5 3-15,1-2-141,-3 2 1,-1 1 308,0 0 1,-7 1-724,-5-1 0,-2 1 571,-7-1 1,2 0 100,-2 1 0,-1 3 321,6 1 0,-5 5 364,5-1 1,-1 8 761,5 4 0,1 7-633,2 1 0,4 6 1697,5-2 1,5 3-820,4 2 0,2-2 387,1-2 0,1-3-753,-1-6 1,0-4-46,1 0 1,3-6-467,1 2 0,-1-2-368,-3-3 1,-1 1-119,1 0 1,3 3 252,1-4 0,1-2-1545,-2-9 0,-1-6 714,6-3 1,4-3-1562,4-1 1,1-12 2371,-1-9 0,3-13 0,5-10 0</inkml:trace>
  <inkml:trace contextRef="#ctx0" brushRef="#br0">14241 14759 7875,'-12'-11'1233,"0"2"-637,-1 4 1,1 1 1597,-1 0-1524,-5 0-102,5 4 0,-7 0 930,4 0-936,-3 5-262,-6 7 0,4 13 418,0 8-504,6 3-650,-3 7 623,11 7 0,-2 10 194,5 6 1,6-1-325,11-7 0,10-4-404,10-9 0,9-3 267,3-9 0,-1-14-1533,2-11 1,-1-6 792,5-7 0,-2-3-2508,-2-8 3328,-9-4 0,-3-7 0,-5-4 0,-1-2 0,-2 0 0</inkml:trace>
  <inkml:trace contextRef="#ctx0" brushRef="#br0">14614 14746 7928,'-2'9'2690,"-2"-1"1,1 4-1348,-5 5 1,5 5 1101,-1-1 1,8 8-1254,5 4 1,7 2-887,5 3 1,4-5-869,3 0 0,0-6-951,5 2 1,-1-4-1543,1-4 1,-4-3 625,-8-6 2429,-4 0 0,-4 6 0,-1 2 0</inkml:trace>
  <inkml:trace contextRef="#ctx0" brushRef="#br0">14688 15106 21567,'12'-12'4238,"2"-6"-4775,3-3 0,3-4-512,9-4 1,-1 2-2073,5-6 1,0 5 875,4-1 1974,0 3 0,1 1 0,-1 0 0</inkml:trace>
  <inkml:trace contextRef="#ctx0" brushRef="#br0">15296 15180 7803,'-19'18'0,"2"3"0,3 7 3774,2 1 0,5-5-52,3-3-4175,2-6 353,2-2 0,6-8-4499,2-5 4599,3-5 0,7-8 0,1-6 0</inkml:trace>
  <inkml:trace contextRef="#ctx0" brushRef="#br0">15296 14870 7805,'-13'0'3818,"5"0"-2960,0 0 1,1 2-382,-1 2-429,2 3 0,6 5-48,0 1 0,6-2 0,2-3 0,7 2 0,2-6 0,5 5 0,-3-2 0</inkml:trace>
  <inkml:trace contextRef="#ctx0" brushRef="#br0">15718 15329 7783,'-6'31'2770,"-2"2"1,-3 7-655,-2 1 1,1 6-1118,0-2 0,-1-2-140,1-2 0,-1-3-358,1-5 0,0-3-666,-1-5 0,2-6 135,3-2-2045,-3-9 1,4-4 2074,-5-8 0,-6-14 0,-2-8 0</inkml:trace>
  <inkml:trace contextRef="#ctx0" brushRef="#br0">16040 14672 7819,'-12'0'904,"-1"0"0,5 0 1220,0 0 1,4 4-134,-5 0 0,7 6-1069,-3-2 0,4 5-834,1 3 0,0 8 15,0 4 0,7 8-156,5 1 0,2 1 97,7 3 0,0-4-226,3-4 0,3-2 78,1-7 1,-1-8-87,2-4 1,-3-8-720,-1 0 0,-5-13 353,1-8 1,-4-5-110,3-3 0,-5 0 221,2 1 0,-3 6 88,-2 5 1,0 6 396,1 7 1,-1 6 364,1 2 0,-5 14-169,0 7 0,-5 7 324,1 5 1,-4 8 1339,-4 4 1,-4 11-1177,-9-2 0,2 3 229,-6-3 1,1-2-436,-5-2 1,-3-4-669,3-9 1,-2-8-650,6-8 1,-1-9-2407,2-8 1577,2-5 0,7-18 1627,2-6 0,4-5 0,5-2 0</inkml:trace>
  <inkml:trace contextRef="#ctx0" brushRef="#br0">16685 15280 7764,'-5'30'0,"-6"3"3848,-6 8 0,5-3-2045,3-1 0,7-7-764,-2-9-4619,2-3 2231,2-11 1349,6-13 0,6-13 0,7-13 0</inkml:trace>
  <inkml:trace contextRef="#ctx0" brushRef="#br0">16747 14920 7754,'-19'0'0,"-2"1"4158,9 4 592,-3 1 0,13 7-3248,-2-1 0,3-4-631,1 1 0,1-6-3516,3 1 0,3-3 1259,6-1 1,-1-1 1385,0-3 0,6-3 0,2-6 0</inkml:trace>
  <inkml:trace contextRef="#ctx0" brushRef="#br0">16946 14498 17222,'0'13'1414,"7"-4"-724,5 4 1,6-2-287,7 9 1,4 1 216,0 4 1,6 5-191,3 3 1,-2 5-69,1 3 1,-7-1-555,-9 5 1,-5 1-86,-7 3 0,-5 5-799,-8 0 1,-10 0 610,-11-5 1,-3 2-530,-9 3 1,3-9 326,-8 1 0,5-7-955,4-6 1,-1-4 1620,5-9 0,0 1 0,4-9 0,0-5 0,0-4 0</inkml:trace>
  <inkml:trace contextRef="#ctx0" brushRef="#br0">17442 14151 14797,'8'1'1870,"0"4"0,1 1-1379,3 7 1,5 3-317,-1 1 0,6 5 44,-1-1 1,-2 2-258,2 2 1,-6-2 92,2-2 0,-4 1-364,0-5 1,-6 3-362,-3-3 1,-4 1-797,-4-2 1,-3-2 158,-6 3 0,-3 2 679,-1 2 1,1-2 77,3 1 0,1 0 177,0 0 0,1 7 204,2-7 0,4 5-26,5-8 0,0 3 552,0-3 0,5-1 42,4-3 1,6-5 268,1 0 0,6-5 34,-1 1 0,7-4 532,1-4 1,5-1-239,-1-4 0,-1-6-479,1 3 1,-6 1-48,2 2 0,-4 7-130,-4-2 0,-3 4-1,-6 4 0,-5 5-36,-3 12 1,-8 2 62,-4 15 1,-10-3 89,-7 11 0,-4 4-78,-4 3 1,-3 1 128,3-4 0,-1-1-150,1 1 0,2-6-944,6-3 0,8-3 442,4-5 0,2-3-1393,7-5-1543,0 0 3081,4-6 0,0-1 0,0-6 0</inkml:trace>
  <inkml:trace contextRef="#ctx0" brushRef="#br0">5955 16594 7972,'-13'13'0,"5"1"2357,0 2 1,5 7-626,-1 6 1,4 10-149,4-2 0,-1 10-19,5 3 0,0 5-1077,5 7 1,3 4-13,1 0 1,-1 0-138,-3-4 1,-5-11-242,0-5 0,-5-9 393,1-8-804,-3-6 0,-2-23-109,-3-8 1,-3-11-388,-5-14 0,-2-17-547,-3-16 1,10 30 0,0-1 630,-1-2 1,0-1 0,1 1 0,2-2 319,0 0 0,1 0 0,1 1 0,1 1-57,2-31 1,1 8 70,3 8 0,9 2 338,7 6 0,8 8 202,1 17 0,4 9 195,-4 7 0,4 4 438,-4 1 0,-4 10 325,-5 2 1,-4 9-449,0 0 1,-2 2-65,-2 2 1,-5-5-349,-3 1 0,-2 0-161,-2 4 0,0-6 20,0-3 1,-2-3-666,-2-5 1,-7 2-453,-5-6 0,-6 0-928,1-4 0,-3-1-154,0-4 0,-1 3 2093,0-7 0,0 1 0,0-4 0</inkml:trace>
  <inkml:trace contextRef="#ctx0" brushRef="#br0">6562 16582 7972,'0'12'1034,"0"1"1,-1-1 601,-3 1 1,1-1-696,-5 0 1,1 2-381,-1 3 0,-3 1-158,2 2 0,3 5-166,-3 0 1,7 1-401,-3 7 0,4-5 207,1 1 1,10-7 262,2-2 0,5-6-48,-1-1 1,-1-7-70,6-6 0,-2-11-362,2-5 0,-3-12 122,-6-5 0,-1-4-267,-2-4 0,0-2 206,-5-3 1,0 5-385,-4 8 0,0 3 226,0 5 0,-4 6 1588,0 2-1042,0 9 0,4 5 111,0 11 1,0 6-439,0 11 0,10 5-376,2 3 0,7-1-3094,-2 1 2400,5-5 1,-3 1 1119,6-9 0,0 4 0,0-5 0</inkml:trace>
  <inkml:trace contextRef="#ctx0" brushRef="#br0">6897 16979 20878,'6'-25'3937,"5"-5"-3915,5-3 1,1-5-15,-5-3 0,1 2-2132,-1-2 0,-1 8 1332,-2 4 0,2 4-2184,-3 5 1963,3 7 1013,7 8 0,-4 16 0,3 3 0</inkml:trace>
  <inkml:trace contextRef="#ctx0" brushRef="#br0">7443 16743 7879,'-18'25'1638,"-2"0"0,0 0-752,0-1 1,4 1 1153,0 0 1,8 1-1025,4 3 1,2-3 104,2 3 1,3-8-518,5-5 1,2-7-208,11-5 0,-1-4 44,5-4 1,-4-5-168,-1-7 1,-3-3-244,4-6 0,-6-4 131,1 0 1,-2-4-662,-2 4 0,-5 4 370,-3 4 0,-1 2-1398,1-2 1,-2 4 417,2 4 0,-3 1-848,-1-1 958,0 6 722,-5 2 0,3 12 328,-2 5 1,4 5-113,4 3 1,-1 4-567,5-3 0,5 2-25,3 2 652,1 0 0,6-1 0,4 1 0</inkml:trace>
  <inkml:trace contextRef="#ctx0" brushRef="#br0">7791 17066 7823,'0'12'2398,"0"0"0,0 1 3926,0-1-4846,0-5 1,1-1 92,3-6 1,3-2-826,5-2 1,2-8 230,3-9 1,-2-4-888,6-4 0,-2 2-90,2-6 0,2 6-2015,-2 3 0,-3 0 1302,-2 8 0,2 1-510,-1 6 1,-1 5 430,-4 8 1,0 5 573,-4 7 0,-3 3 54,-5 6 1,0 0-114,0 0 1,0-5-194,0 1-51,0-6 1,2 2 415,2-9 1,-1-2-32,5-6 1,0-6 453,5-2 0,-1-3-205,0-2 0,1 2 1154,-1 3 0,5-3-662,-1 3 1,1 1 415,-5-1 1,1 5-54,-1-1 0,0 1 45,1-1 0,-1 3-608,1-4 1,-1 4 47,0 1-957,1 0 495,-1 0 1,-1 6-590,-2 2 0,0 3 446,-5 1 1,0 2-1774,-4 3 0,0-2 358,0 5 1,0 0-1222,0 0 2788,6 4 0,-5-5 0,5 6 0</inkml:trace>
  <inkml:trace contextRef="#ctx0" brushRef="#br0">10160 16272 7886,'7'-7'5066,"-2"-4"-2971,-5 4 574,0 0-1312,0 2 1125,6 21 0,-3 10-911,5 20 1,-4 14-1200,0-25 1,0 1 0,0 8 0,1 3-706,1 6 0,0 1 0,0 5 0,-1 2 333,-1 3 0,0 0 0,0 0 0,-1-1-159,0-2 1,-2-2-1,0-6 1,0-1-96,1-6 0,0-1 1,-1-8-1,-1-1-2047,0 17 1,-1-17 1024,-3-23 0,2-9-2095,-2-13 3371,8-15 0,-8-9 0,3-10 0</inkml:trace>
  <inkml:trace contextRef="#ctx0" brushRef="#br0">10706 16656 7857,'-2'18'0,"-2"3"0,3 2 4915,-3 2 0,2 0-1597,2 0 1,-4 0-1146,0-1 1,-1-3-2174,1 0 0,-2-6 0,-2 1 0,-7-2 0,2-1 0,-5-4 0,-2 4 0,-2-4 0,-12 8 0,0-3-562,-7-2 1,1 6 396,-6 3 0,8-2-237,0 2 1,12-1 853,10 5 0,9-4-376,7-1 0,14-3 524,14 4 0,17-5-600,17 5 0,-26-11 0,2 0-253,5 3 0,1-1 0,-2 0 0,0 0 253,3-2 0,1 0 0,-3 2 0,-1-2 0,4-1 0,-1-1 0,0-2 0,0-1-481,1-2 0,-1-2 0,-4-1 1,-1-1 80,0-3 1,-1-1-1,-1 0 1,-2-3 399,-2-4 0,-2-1 0,32-16 0,-5-3 0,0-4 0,-30 16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11041 695 8008,'-25'-56'0,"0"-3"1199,0-3 0,1 4 219,-1 13 0,-6 9-617,-2 11 1,-8 7 71,-5 10 0,2 9-354,-1 12 1,-1 10-20,-3 10 1,-4 14-622,28-21 1,1 2-1,1 6 1,3 4 416,2 2 0,3 2 0,1 8 0,2 2-274,-2 5 1,3 2-1,3 6 1,2 1 311,3 2 1,2 0 0,5 1 0,3 0-808,2-2 0,3-2 1,6-3-1,4-2 454,3-5 0,3-3 0,3-5 0,3-4-1045,0-8 1,3-4 0,-1-3 0,2-4 450,1-7 0,1-5 0,2-1 0,1-4-1492,2-3 0,1-4 2105,0-4 0,-1-1 0,-1 0 0,0 0 0,2-5 0,-1-1 0,2 1 0,0 0 0</inkml:trace>
  <inkml:trace contextRef="#ctx0" brushRef="#br0">11636 695 8042,'-37'6'1958,"5"5"245,3-2 0,5 7 449,3 5 0,3 5-534,6 7 0,3 3 160,1 14 1,5-1-2467,-1 13 0,4-1 188,2-26 0,0 0 0,4 24-126,2-1 1,3-5-2110,-3-4 0,3-5 200,2-2 1,-1-11-1037,1-6 1,-1-11 3070,0-10 0,6-3 0,2-1 0</inkml:trace>
  <inkml:trace contextRef="#ctx0" brushRef="#br0">11798 794 8100,'-6'-18'5009,"-2"5"-2755,-9 1 728,3 5 1,-4 20-1526,6 7 1,0 16-583,-1 14 1,2 5-555,3 7 0,3-27 1,0 1-974,3 1 1,0 1 0,0 2 0,0 1-217,2-1 1,0-1-1,0-3 1,1-1-2342,4 27 0,1-16 3209,7-13 0,-1-6 0,1-2 0</inkml:trace>
  <inkml:trace contextRef="#ctx0" brushRef="#br0">11872 657 8147,'0'-16'3605,"0"-1"0,0 5-1966,0 4 1,5 5-803,4-1 1,-2 8 1241,1 4 1,0 4-1298,5 5 1,-2 2-931,-3 6 1,2 1-1573,-6 3 0,4 2 1091,-4 2 1,0 1-1378,-4-5 1,-1 0 998,-3-4 0,-5 4-8,-7 0 1,1-6 422,-6-6 0,4-4 433,-3 0 0,1 3 509,-2 1 0,4-1 601,9-3 1,-2-1 1122,6 1 1,3 3-1004,9 1 0,3-1 1154,14-3 0,-2 0-1134,10 4 1,5-5-1776,3 1 0,7-2 453,2-7 1,0 0-604,3-4 1,-2-4 335,-1 0 289,-6-6 1,-1-8 0,-6-8-1</inkml:trace>
  <inkml:trace contextRef="#ctx0" brushRef="#br0">12802 384 7997,'7'-17'9273,"0"4"-7187,-3 1 0,5 8 3887,7 12-4717,9 6-1256,7 16 0,1 3 0,0 8 0,-2 5-328,3 8 1,0 3 327,-19-24 0,-1 1 0,-2 0 0,-1 1-167,-1 1 1,-3 2 0,-2 2 0,-2 1 166,0 2 0,-2 1 0,-5 2 0,-3 0 0,-2 4 0,-2 0 0,-6-1 0,-2-1-324,-5 0 1,-2 0 0,-1 1 0,-2-1-3111,-4 0 0,-1-1 3434,-2 2 0,-2 0 0,-1 3 0,-1 0 0,-2 0 0,-2-1 0</inkml:trace>
  <inkml:trace contextRef="#ctx0" brushRef="#br0">16636 1538 7911,'0'-13'2020,"0"1"-2297,0 0 154,0-1 1,0 5 374,0 0 0,0 4-83,0-5 1,0 5 56,0-4 0,1 4-60,3-4 0,-3 3 163,4-3 0,-4 4 106,-1-4 0,0 4 131,0-5 1,0 5 929,0-4-1024,0 5 1,-4-4 561,0 3-313,0 3-6,4-5-252,0 6-81,0-5-34,0 3-228,0-3 609,0 5 885,0 0-1012,0-6-167,0 5-262,0-5-565,0 6 757,0 0 86,0-5 961,0 4-953,0-5 1,4 12 358,0 2 1,1 6-417,0 6 1,-3 8-403,7 13 0,-3 5 0,3 7 0,3 9-170,-6-27 1,1 1-1,5 31 170,4-1 0,0-13 0,0-8 0,-2-12-40,2-8 1,-2-11-201,-1-10 0,-2-4-94,-3-4 1,3-14-13,-3-11 0,2-7-61,-2-5 1,-1-3 3,-3-6 1,-1-4-56,5 1 1,-5-7 92,1 3 0,2 3 93,-2 4 1,0 7-113,-4 10 0,0 0 349,0 8-887,0 3-88,0 16 1,0 1-602,0 10 1,1 1 368,3 7 1,-1 3 203,5 1 1109,1 5 1,3-3 0,1 6-1</inkml:trace>
  <inkml:trace contextRef="#ctx0" brushRef="#br0">17194 1836 7950,'-18'12'0,"8"2"0,-2 2 0,6 2 0,-2 3 0,5 2 2537,-1-2 0,7 2-1249,1 2 0,6-1-1419,-2-4 0,2 4-551,-2-4 0,3-2-818,-3-1 0,-1 1 1500,1-2 0,-5 1 0,3-5 0</inkml:trace>
  <inkml:trace contextRef="#ctx0" brushRef="#br0">17405 2183 7813,'-6'7'2411,"3"-2"-1327,-5-5 1715,5 0-2071,-2 0 1,10-5 230,4-4 1,7-2-414,5-1 1,4-5-988,4 1 0,-2-1 341,6 5 1,0-5-530,5 1 0,3-6 255,0 1 1,5 2-6,-5-2 0,1 2-509,-5-2 0,-1-1 251,-3 6 1,-3 3 441,-5 5 0,-6 7-39,-2 1 0,-5 7 454,-4 9 1,-2 5-215,-6 8 0,0 2 529,0 7 0,0 4 409,0 4 1,0-4-484,0 0 0,4-4-86,0 0 1,10-7-30,-2-2 1,9-8 94,0-5 1,2-7-143,2-5 0,9-6-359,4-6 1,3-6 119,0-10 1,5-5-506,7 0 1,4-6 397,5 2 1,-30 15 0,-1 0-1,2 0 0,1-1 0,0 0 0,2 1 99,3-1 0,0 1 0,0 0 0,0 0-244,2 1 0,0 1 1,-2-2-1,0 1 432,0 2 0,0 1 0,-2 2 0,-1 1-40,2 2 0,-1 2 1,25-2 266,4 5 1,-11 8-11,-1 5 0,-7 7-486,-2 5 1,-5 1 156,1-2 0,-2 3 136,-2-7 1,2 1-358,2-5 1,-1-1 84,6-3 0,-6-2-1112,1-6 1,2-7 556,-2-6 0,-1 0-409,-7-8 1,-3 6 21,-5-2 0,-1 4-2197,-4 0 3147,4 6 0,-16 2 0,3 5 0</inkml:trace>
  <inkml:trace contextRef="#ctx0" brushRef="#br0">21089 1550 7831,'-7'6'0,"-4"2"2393,3 9 0,-3 5-717,-1 11 1,-1 11-239,1 14 1,5 2-1080,3 2 1,2-1 338,2-3 0,6-6-449,2-10 1,7-12 39,2-14 1,5-7-547,-1-5 0,2-14 220,2-6 0,0-13-215,-1-9 1,0-4 281,-4-8 0,3-5-1175,-7-3 0,-1-1 268,-6 1 1,2 3 386,-3 5 0,1-2-514,0 2 0,0 10-343,-4 16 147,-1 4 1,-4 15 1199,-6 10 0,-1 8 0</inkml:trace>
  <inkml:trace contextRef="#ctx0" brushRef="#br0">21300 2418 7887,'-4'21'940,"0"0"0,-5-6 2164,5 1-1477,0-2-931,4-1 0,2-6-289,2-3 1,3-4-23,5-4 0,0 1-112,1-5 0,-1-2-11,1-7 0,0 2-212,4-5 0,-2 3 70,6-4 1,-5 5 409,5-5 1,-2 0-115,2-3 1,2 3-476,-2 0 0,-3 8 100,-1 0 0,-4 6-352,0 7 0,-6 3-23,-3 5 0,-3 7-238,-1 14 1,-1 4-810,-3 9 0,-5 0 615,-7 4 1,2-3-2285,-2-6 2928,2 0 1,1-5 0,1-2 0</inkml:trace>
  <inkml:trace contextRef="#ctx0" brushRef="#br0">23062 1401 7841,'-32'0'308,"3"0"-193,3 0 1,-3 0-39,0 0 2325,-6 0-1559,9 6 0,-4 1 1656,5 5-1731,0 6 0,0 3 28,1 8 1,4 4 164,4 8 0,8-1-549,3 6 0,11-1-154,6 5 1,6-8-834,7-4 1,5-7 444,3-6 1,5-1-191,3-4 0,-2-7-418,2-9 0,-4-3-938,-4-1 0,-2-1 496,-7-3 1180,-4-3 0,-2-11 0,-6-1 0</inkml:trace>
  <inkml:trace contextRef="#ctx0" brushRef="#br0">22876 1588 11507,'-7'0'2927,"12"0"1,9 0-3658,11 0 1,4 0-96,0 0 0,5 0-1458,-1 0 2283,3-6 0,1-1 0,0-5 0</inkml:trace>
  <inkml:trace contextRef="#ctx0" brushRef="#br0">23856 1203 7837,'-38'7'0,"2"9"3954,3 1 1,3 12-1373,5 8 1,0 2-426,1 6 1,4 6-1958,4 7 1,8 4 174,3 4 0,0 2-537,3-33 1,0 0-1,-1 1 1,2 0 75,1 30 0,0 0-1406,0-4 0,0-10 989,0-2 1,-5-10-2133,1-3 0,0-7 2635,4-9 0,0 0 0,0-9 0,0-2 0</inkml:trace>
  <inkml:trace contextRef="#ctx0" brushRef="#br0">24054 1067 7906,'-36'6'4079,"3"7"1,3 8-2100,5 12 0,6 2-33,2 15 0,5 5-1857,7-20 0,1 0 0,1 0 0,1 1 523,2 3 1,0 0 0,0 2 0,0 0-498,0 0 1,0 0 0,2 1 0,0 0-413,0 0 0,0-1 0,1-3 0,-2 0-2225,-1 32 0,0-9 1621,0 1 1,-1-13-2222,-3 1 0,-3-10 3121,-5-3 0,-6-5 0,-3-10 0,-2-6 0,-2-5 0</inkml:trace>
  <inkml:trace contextRef="#ctx0" brushRef="#br0">23992 1203 7885,'0'-7'4048,"6"2"613,2 5 1,10 1-1476,7 3 0,6 7-2665,11 6 1,3 1-522,9-2 0,-2 2-228,6 3 1,-11 2-570,-2-2 0,-11 8-791,-10 4 0,-11 8-533,-13 5 0,-18 7 1268,-15 5 0,12-25 0,-1-1 145,-4 1 1,-2 0 0,-1 4 0,-1-1 433,-1-2 1,0-2-1,-1 3 1,1-1 95,3-5 1,2 0 0,0 1 0,1-1 1087,3 0 0,2 0 0,-13 25-437,17-8 0,5-8 1018,11-5 0,11-5 208,5 1 0,13-3 465,9-1 1,6-5-1608,9 1 0,0-6-533,5 2 1,-2-5-25,2-4 0,-3-2 0,-5-6 0,-6 0-2936,-3 0 1,-5-10 2935,-7-2 0,4-9 0,-11 0 0,-4-2 0,-5-2 0</inkml:trace>
  <inkml:trace contextRef="#ctx0" brushRef="#br0">25046 583 7858,'-12'0'4956,"0"0"-2445,-1 0 2458,6 0-3240,2 0 0,5 7-22,0 5 1,0 7-1095,0 10 0,-2 10-474,-2 11 0,2 12-139,-2-26 0,-1 2 0,1 1 0,0 1-147,-2 1 1,0 0-1,0 1 1,1-1-703,0-3 0,1-2 0,-5 31 355,5-14 1,-2-13-4696,2-7 2890,3-5 1,-5-17 2298,6-11 0,6-17 0,0-14 0</inkml:trace>
  <inkml:trace contextRef="#ctx0" brushRef="#br0">25009 595 7866,'0'-12'5083,"0"0"-1921,0-1-792,0 1-774,6 5 0,-1 3-815,4 8 1,-3 7 1193,-1 5 1,-4 12-1234,3 1 0,-3 11-742,-1 5 0,2 10 0,2 7 0,-1 7-240,1-30 0,0 1 0,0 0 0,0 0 240,2 1 0,1 1 0,1-3 0,2 0 0,-1-3 0,2-2 0,18 28-174,4-8 1,3-15 173,1-10 0,-4-14 0,1-11 0,-1-10 0,4-6 0,-1-13 0,-3-12 0,1-13-202,-5-12 0,-12 28 0,1-1 202,-1-3 0,-1-2 0,-1 0 0,0-1-2,0-3 0,-1 1 0,-1 0 0,0 0 2,0 2 0,-1 0 0,0 0 0,1 2-1581,-1 1 1,1 1-1,4-19 555,-4 10 0,-5 19-3992,-4 14 2938,-2 6 2080,3 13 0,-5 1 0</inkml:trace>
  <inkml:trace contextRef="#ctx0" brushRef="#br0">27949 1699 7795,'-16'-4'0,"-1"0"1402,1 0 0,3 12 1856,1 9 0,-1 9-440,1 15 1,4 10-2003,0 11 0,5-26 0,1 2-1071,-2 5 0,0 1 0,2 2 0,0 1 280,-2 2 1,0 1 0,2-4 0,1-1-705,-1-3 1,0-2 0,1-3-1,2-2-204,3 19 0,-1-6-555,5-11-769,-5-11-190,8-2 0,-10-28 2397,3-9 0,3-24 0,0-8 0</inkml:trace>
  <inkml:trace contextRef="#ctx0" brushRef="#br0">27924 1774 7795,'0'13'3187,"0"4"1,0 5-1617,0 11 0,0 8 1337,0 17 1,7 6-2641,-1-28 0,1 2 1,1-1-1,2 0 436,1 1 1,3-1 0,0-3 0,0-1-705,15 29 0,10-7 45,-2-9 1,5-14-46,-1-12 0,-2-11 181,2-9 0,2-17-181,-2-12 0,-1-11-138,-7-5 0,-8-10-2628,-9-7 0,-2-2 1777,-7 29 0,-1 0 0,0-30-2228,-1-1 1,-4 8 628,-1 4 2588,-6 9 0,5 1 0,-6 5 0,-2 2 0,-5 3 0</inkml:trace>
  <inkml:trace contextRef="#ctx0" brushRef="#br0">28991 1997 7765,'-4'8'1602,"0"0"0,-4-4 2091,4 5 1,0-1-1838,4 4 1,2 1 346,7-1 1,6 1-2102,14-1 0,1 0-59,3 1 0,3-2-1443,-3-3 1,1 2 884,0-6 0,-6 4-1233,-7-4 1097,-8 6 1,-12-3-440,-13 5 1,-9 5 851,-16-1 0,-10 8 456,-3 1 1,-5-1 63,5 5 0,-1-3-174,10-1 0,5-1-2196,7-4 1634,9-2 0,10-11-3400,14-3 3854,14-13 0,19-5 0,7-11 0</inkml:trace>
  <inkml:trace contextRef="#ctx0" brushRef="#br0">29698 1972 7737,'-12'0'0,"-6"0"0,8 5 4915,-2 4 0,8-2-2273,0 1 0,4 2 13,4 6 0,10-2-2400,11 2 0,9-2-255,7-1 0,6-1-1123,-1 0 0,1-5-1130,-2-3 1,1 2 1454,-9-2 1,-4 0-74,-12-4 1,-9 2-59,-8 2 0,-16 3 403,-13 5 0,-14 7 1783,-19 6 1,2 0-781,-6 4 0,1 1 1189,7-1 1,1 4-542,3-4 0,9 0-136,8-4-1944,8-6 1,21-5-1691,8-6 1,10-6 2644,15-2 0,-3 5 0,4-4 0</inkml:trace>
  <inkml:trace contextRef="#ctx0" brushRef="#br0">30344 1997 7728,'-18'0'1578,"4"0"1,-5 5 2059,2 4 1,7 7-1563,-2 5 0,4 2 570,-1 2 0,4 5-2545,5 3 1,0 2-63,0-2 1,0 1-1237,0-5 0,4-5 784,0-8 1,2-2-769,-2-2 263,-3-5 0,5-3-927,-6-8 1,1-4 753,3-8 0,3-8-29,6-5 0,-1-5 417,0 1 1,6-3 277,3-1 0,2 1 1192,2 3 1,5-2-514,4 6 0,7-4 464,4 4 0,5-4 928,4 4 0,-7 7 1538,2 10 1,-13 12-1840,-3 12 1,-12 13-725,-9 12 1,-6 9-622,-10 12 0,-10-1 0,2-24 0,-1 1 0,1-1 0,-1 0 0,-16 29 0,3-3 0,1-9 0,5-5 0,-1 1 0,3-9 0,-1 1 0,2-2 0,1-3 0</inkml:trace>
  <inkml:trace contextRef="#ctx0" brushRef="#br0">23905 10802 8078,'-4'-8'1306,"0"0"1,-2 4-401,2-4 1,3 3-164,-3-3 1,1 4-162,-1-4 0,1 4 30,-5-5 1,4 7 208,-5-3 0,1 0-329,-4 1 0,-2 0 186,-3 4 0,1 0-218,-9 0 0,2 7-3,-10 5 0,-2 13 24,-6 12 0,1 13-389,17-21 1,0 4-1,1 5 1,0 3 171,-1 6 0,1 2 0,-1 6 0,3 4-404,0 4 1,3 2-1,7-18 1,2 1-1,1 0 331,0 2 1,2-1 0,0 1 0,2 3 0,1 1 0,0-1-63,3 0 1,0-1 0,2 0 0,0-2 0,2-1 0,2 0-130,6 20 0,3-2 0,0-5 0,2-1-229,6-1 0,2 0 0,-3-7 0,2-2 229,3-4 0,2-3 0,-5-5 0,1-5-146,24 16 1,-2-6 145,-7-7 0,3 3 0,-7-3 0,2-2-722,-10-10 1,4-1-1585,-4 1 1,0-1 2019,-4-4 1,0-3-2299,-1-9 0,-4-2 1574,-4-6 1010,4 0 0,-12 0 0,3 0 0</inkml:trace>
  <inkml:trace contextRef="#ctx0" brushRef="#br0">24253 10616 8013,'-17'-8'0,"0"0"913,1-6 1,5 11 3423,3-5-1807,-3 5 603,9-2-2197,-3 5 351,10 0-803,2 5 0,7 2 783,2 6-846,-2-1 0,10 5-41,-4-1 1,4 6-179,1-1 0,-1 2-871,1 2 1,-4 0 500,0 0 0,-2-5-1617,1 1 1,3-2 826,-7 2 1,1-2-1565,-5-2 0,-1-8 2522,-3 4 0,3-9 0,-4 1 0</inkml:trace>
  <inkml:trace contextRef="#ctx0" brushRef="#br0">24463 10753 8013,'-12'12'0,"-5"6"4178,1 3-2759,-1 2 0,-1 3 60,-2 3 0,2 3 421,1 5 0,4-4-1432,0 0 1,1 0-227,-1 5 0,2-7-802,3-2 1,3-4 447,5-4 0,0-3-1937,0-6 1,5-5 515,3-3 1533,3-2 0,7-8 0,2-1 0</inkml:trace>
  <inkml:trace contextRef="#ctx0" brushRef="#br0">24860 10889 7977,'-12'0'997,"4"4"125,-1 1 0,3 4-125,-3-1 0,2-1 782,3 2 1,3-5-858,-3 4 1,2 2-450,2 6 0,0-1-709,0 6 1,0-4 232,0 3 1,-4 1-1452,0 4 0,0-2 340,4-2 1,0 1 1113,0-6 0,5 6 0,2-2 0</inkml:trace>
  <inkml:trace contextRef="#ctx0" brushRef="#br0">25059 11621 8003,'-7'-7'4915,"1"2"0,8 11-3456,2 7 1,8 6 120,9 10 0,5 6-784,7 10 0,2 7-412,-13-19 0,1 1 1,2 2-1,1 2-371,3 3 0,0 1 0,3 4 1,1 1-2,0 1 0,0-1 0,-2 1 1,0 0-13,-2-5 0,0 0 0,-1 0 0,1 0 0,-1-2 0,1 0 0,1-1 0,0-1 0,-3-4 0,-1 0 0,1 1 0,0-1-70,-2-4 1,0 0-1,-1 1 1,0-1 69,-1-4 0,0 0 0,19 25-155,-5-6 0,-5-4 155,-3-5 0,-8-6 0,-5-6 0,-7-1 337,-4-10-1749,-5-1-424,0-8 501,0-5-426,0 0 1197,0-5 0,-1 3-1654,-3-2 1,2-3 279,-2-1 1938,3-3 0,-5-2 0,-1 1 0</inkml:trace>
  <inkml:trace contextRef="#ctx0" brushRef="#br0">26498 13271 7711,'-13'0'1366,"5"0"1880,0 0-1199,5 5 0,-2-2-1082,5 5 1,1-4 390,3 4 1,4 1-664,9 3 1,-2 1 359,6-1 1,-1 6-403,5 3 0,0-1-133,0 5 1,1-2-206,3 10 0,1-4-116,3 4 1,3-4-386,-3 5 0,5-7 199,3 2 0,-9-8-9468,-3-5 4839,-3-8 4618,-12-2 0,-2-17 0,-7-3 0</inkml:trace>
  <inkml:trace contextRef="#ctx0" brushRef="#br0">26771 13457 7711,'-25'16'3174,"0"1"-2111,6 10 0,1-6 1671,6 8-1939,5-3 1,1 0-148,6 3 1,0-3-273,0 3 0,0-4-1758,0-4 0,0 1 893,0-6 1,0 1-3575,0-5 4063,0-5 0,6 4 0,1-4 0</inkml:trace>
  <inkml:trace contextRef="#ctx0" brushRef="#br0">27131 13618 10164,'-6'7'4246,"3"2"-3509,-5-5 0,5 6-625,-1-2 0,3-1-164,1 2-160,0-1 0,1 3-308,3-3-484,-2 3 147,9-4 0,-9 0-27,7-3 251,-7-3 1,8-2 225,-6-3 1,2-7 556,-2-6 0,-3-3 328,3 3 1,2-4 566,-2 5 0,2-5-47,-2 5 0,-3-1 825,3 5 1,2-2-462,-2-3 0,4 8-93,-4-4 100,6 4-524,-3 2-169,5 1-534,1 6 1,-2 6-184,-3 2 1,2 3-264,-6 2 0,4-5-1285,-4 0 314,0 0 1,-2 3 541,2-2 1,-3-2-403,3-3 451,-2-3-436,-2 10-888,0-10 376,-6 5 0,3-6 1632,-5 0 0,0 5 0,-5 2 0</inkml:trace>
  <inkml:trace contextRef="#ctx0" brushRef="#br0">27155 13519 9109,'-7'0'6354,"2"5"-5582,5-4 0,-4 10-324,0-2 0,0-1 720,4 4 0,0-1-171,0 10 0,0 1 116,0 7 0,0 3-654,0 5 0,1 0-110,3 0 1,-3-1-1211,4-3 1,0-4 593,-1-8 0,4-3-864,-3-6 967,4-5 1,-7-8-933,2-12 1,1-6 226,-1-10 1,1-3 237,-5-5 0,4 0 259,0 0 0,5-2 145,0-2 0,-2 4 738,1-1 1,0 3-402,5 6 0,-1 0 854,0 4 0,5 2-465,-1 2 1,1 8-172,-5 9 1,-1 4 259,-2 4 1,0 10 239,-4 11 1,3 1-185,-4 7 1,1 0 228,0 5 0,-3-3-938,7-2 0,-7-2 106,2-6 1,-1-1-2272,1 1 0,-2-6 1241,2-2 1,-3-3-4711,-1-2 5699,0-5 0,-5 4 0,-2-4 0</inkml:trace>
  <inkml:trace contextRef="#ctx0" brushRef="#br0">26845 10406 7807,'-5'-18'691,"3"-2"1,-3 0 1284,5-1 0,1 6-948,3-2 1,5 4 190,7 0 1,5 6-584,8 3 0,8 3 1722,8 1 1,9 16-1177,4 9 1,-24-4-1,0 4-1128,3 2 0,0 3 0,4 6 0,1 3-54,6 5 0,-1 3 0,-4 5 0,-1 5-370,-11-15 1,0 2 0,-2 2 0,-3 2 0,-2 2 0,-1 1 369,1 4 0,-2 2 0,-1 0 0,-2 2 0,0 1 0,-2 0 0,-2 2 0,-1 1 0,-2-2 0,-1-2 0,-1-1 0,-2 0 0,-2 1 0,-2-1 0,-2-1 0,0-2 0,-2 0 0,0-1 0,-2-1 0,0-1 0,-3 0 0,-1 1 0,-1 1 0,-2-1-228,0 0 0,0-1 1,-2 0-1,2-3 1,-1-1-1,-1 0 228,1-1 0,-1 0 0,-1-1 0,-6 19 0,-1-1-312,-1-2 0,-1 0 0,-1-3 0,1-1-539,0-4 0,0-1 0,2-6 0,0-1-1837,-2-6 0,0-2 2688,-12 21 0,-1-5 0,5-8 0,0 2 0</inkml:trace>
  <inkml:trace contextRef="#ctx0" brushRef="#br0">22280 11695 8093,'-4'-8'418,"0"0"0,-4 4 625,3-5 1,0 5-344,1-4 0,2 0 110,-2-5 1,1 1-63,-1 0 0,3-2-259,-3-3 1,2 3 293,2-2 1,0 6 191,0 2-529,0 5 1,0 10 46,0 14 1,6 15 224,2 13 0,-1 13-549,-3-25 0,0 1 1,0-1-1,1 0-329,1 2 1,0 1 0,0-3 0,0 0-32,0-1 0,1-2 0,9 28 217,1-8 1,-1-11-609,-3-10 0,-1-14 333,1-15 0,-1-11-365,1-9 1,-1-10 145,0-16 1,-3-7 95,-1-9 0,-1-3-142,1-1 1,3 2 287,-3 2 0,2 7 112,-2 5 1,3 10 212,-2-1 0,-3 15-1085,3 6 0,-1 3 396,4 9 0,-2-1-719,2 0 1,-2 3 1308,7-7 0,-4 1 0,0-4 0</inkml:trace>
  <inkml:trace contextRef="#ctx0" brushRef="#br0">22652 11075 8160,'-12'0'3435,"-1"0"0,8 0-1697,5 0 0,5 0-945,8 0 1,5 0-427,2 0 0,8-1-94,1-3 0,0 1-1060,-4-5 0,-1 4-104,1-5 0,-1 5-461,-4-4 1,2 1 992,-5-1 359,0-3 0,-11 4 0,0-6 0</inkml:trace>
  <inkml:trace contextRef="#ctx0" brushRef="#br0">22876 10964 8287,'-13'19'859,"5"10"107,0 0 1,3 5 892,-3 4 1,5-3-917,-1-2 0,3 2-1280,1-6 0,1 0 290,3-4 0,3-2 47,6-2 0,-1 2 0,1-4 0</inkml:trace>
  <inkml:trace contextRef="#ctx0" brushRef="#br0">28545 11497 7633,'0'-7'80,"0"-4"1,0 8 357,0-5-81,0 5 62,0-8 0,0 8 130,0-5 814,0 5 22,0-2 213,0-1-325,0 5-571,0-4 0,0 3 358,0-2-669,0 3 1,0-3-352,0 8 0,0 7 65,0 5 1,-4 10 84,-1-1 0,1 14 180,4 2 0,0 7 180,0 6 1,0 3-328,0 5 0,7 0 302,6 0 1,5-7-434,6-6 1,3-11 33,2-14 0,2-10-69,6-10 0,-5-15 59,-3-9 0,-3-11-231,-1-10 0,-4-5-98,-1-7 1,-6 0-511,-1-5 0,-2 5 616,-7-5 1,1 10 176,-1-2 0,-2 16 343,2 5 0,-4 9-171,-4 12 1,1 9 645,-5 12 0,5 12-481,-1 12 0,3 11-62,1 10 0,0 4-556,0 4 0,2-2 47,7 2 1,0-3-536,12-1 0,0-7-880,3-5 1,1-9 707,0-12 871,0-5 0,4-13 0,0-3 0,-2-4 0,-1-3 0</inkml:trace>
  <inkml:trace contextRef="#ctx0" brushRef="#br0">29550 11559 8532,'-20'-19'1088,"4"2"1,7 8 1563,5 0-1282,3 6 314,1-2 1,5 5-799,4 0 0,7 0-227,5 0 1,2 1-490,2 3 1,0-1-368,0 6 1,4-7-365,0 2 1,0 2-632,-5-2 0,-3 4-1505,0-4 0,-6 6 2697,2-2 0,-9 3 0,-3 2 0</inkml:trace>
  <inkml:trace contextRef="#ctx0" brushRef="#br0">29562 11683 12008,'7'-11'2204,"5"3"1,8 2-1688,9 6 0,-2 0-625,6 0 0,2 0-730,6 0 0,-1 6 838,5 2 0,-5 9 0,3 2 0</inkml:trace>
  <inkml:trace contextRef="#ctx0" brushRef="#br0">30554 11050 8424,'-6'-8'84,"1"0"125,4 5 95,1-2 1,6 1 109,2-1 1,-1 1-76,1 4 1,-4 0 601,4 0 0,-3 2-336,3 2 1,-4-3 1613,4 3-801,-5-2-215,8 3-265,-10-3-299,10 9-186,-9-10 100,3 4 348,1 1-273,-5-5 227,5 5-579,-6-1-325,0-3 69,0 3 0,0-3-500,0 2-291,0-3 495,0 5 147,0-6 0,-2 0-241,-2 0 707,3 5-208,-5-3 1,5 3 317,-3-5-469,2 0-350,-3 0 352,5 0-185,0 0-492,-6 0 214,5 0-319,-5 0 12,6 0-843,0 0 1044,0-5-595,0 3-1346,0-3 2530,0 5 0,0-6 0,0-1 0</inkml:trace>
  <inkml:trace contextRef="#ctx0" brushRef="#br0">30815 10964 7949,'-6'-7'0,"5"1"2933,-10 1-1344,4 3-397,-5-3 1,3 5 371,1 0-355,5 0-951,-8 0 0,5 0-152,-7 0 1,-1 0-9,-2 0 0,1 0 123,-6 0 1,-1 0-527,-7 0 0,-3 4 261,-5 0 1,-4 0-924,-1-4 0,-3 0 268,3 0 0,-2 0 149,7 0 0,3 2 429,9 2 1115,6 3-674,1 5 1,16 0-189,6 1 0,12-5 190,4 0 1,8 1-62,1 3 0,5 0-102,-1 1 0,2-3-130,-2 2 0,1-2-280,-5 6 1,-1-2-103,-7-2 0,1 1-325,-6-1 0,-1 2 68,-6 2 0,-5-2 244,-8 3 1,-5 2-367,-7 2 1,-5 2 282,-8 2 1,-3-4 87,-5-1 0,0 1 64,0 4 1,-3-2-68,3-2 1,-2 2 429,10-2 1,1 2 331,8 2 1,-1 5 915,9 4 1,2-3-705,10 2 1,11-5 910,6 1 1,6-3-696,6-1 0,4-6-306,8-2 1,4 1-289,4-2 0,1-5-346,-1-7 1,-3-2-148,-1-2 1,-9 0-1200,1 0-3031,-13 0 4491,-1 0 0,-21 0 0,-4 0 0</inkml:trace>
  <inkml:trace contextRef="#ctx0" brushRef="#br0">30877 11522 7910,'-12'0'1557,"-1"0"307,1 0 1174,-1 0-2344,6 5 0,2-2-43,5 5 1,1 1 256,3 3 1,7 0-384,6 1 0,5-2-119,-1-3 0,-2 2-161,2-6 0,-1 0-60,5-4 0,-4 0-9,0 0 0,-6-6-56,1-2 1,-2-8-274,-2-5 1,-5-4 185,-3-4 0,-2-4-645,-2-8 0,-2-5 304,-2-7 0,-1 2 353,-3-3 0,-2 3-80,6 1 0,-4 12 379,3 5-491,1 11 0,10 9-409,2 9 0,7 4 119,2 4 0,5 4-185,-2 9 0,4-3-654,1 2 0,0-2 600,-1-1 1,-3-1-990,0 0 0,-6-3 1665,1-1 0,-2 0 0,-1 5 0</inkml:trace>
  <inkml:trace contextRef="#ctx0" brushRef="#br0">31162 11212 7852,'-12'5'0,"5"-3"0,0 9 2443,3-3 0,3 3-1159,-4 1 0,10 5-735,3-1 1,4 8-606,5 1 0,-2 1-604,6 7 1,-1-6-24,5 2 0,-1-2-762,-4-3 1,2-3 1444,-5 0 0,-1-1 0,-3 5 0</inkml:trace>
  <inkml:trace contextRef="#ctx0" brushRef="#br0">31274 11472 7834,'-18'19'0,"3"5"1575,-6-3 0,5 6-556,-5 2 0,6-1 370,-2-8-1782,9 4-203,2-11 0,8 0 596,2-9 0,8-3 0,8-1 0</inkml:trace>
  <inkml:trace contextRef="#ctx0" brushRef="#br0">31596 11621 7812,'-12'18'1833,"-6"-4"0,9 9-857,-4-2 0,9 2-205,0 2 1,2-6-490,2-2 0,3-3-1247,5-2 1,1-4 443,7 1 521,-2-7 0,4 4 0,1-6 0</inkml:trace>
  <inkml:trace contextRef="#ctx0" brushRef="#br0">31646 11410 7807,'-19'6'0,"5"1"3163,6 5 0,5 0-1590,-1 1 1,4 3-795,4 1 1,3-1-1263,5-3 0,6-5-2623,3 0 3106,-3-5 0,11 8 0,-3-4 0</inkml:trace>
  <inkml:trace contextRef="#ctx0" brushRef="#br0">32080 11150 8360,'-12'0'1671,"-1"0"-1524,1 0 1242,0 0 1,3 0-622,1 0 0,5 1-492,-1 3 1,3 4-7,1 9 0,-2 2 97,-2 6 1,3 7-55,-3 5 1,2 4 170,2 5 1,6 2-273,2-2 0,5-5-3,3-4 0,3-11-146,6-9 0,1-9 105,3-4 1,-2-5-229,2-7 0,-3-8-194,-1-13 0,-1-2-294,1-6 0,-6-2 162,-2-2 0,-5 2-273,-3-2 1,0 8 626,-5 4 0,1 4-220,-5 4 485,0 9 0,0 8-177,0 8 0,-5 10 786,1 10 0,0 8-357,4 9 1,0-2-123,0 2 0,0 2-272,0-2 0,4 1-433,0-5 1,6 3-1245,-2-3 1,-1-2 798,2-11 1,-5-4-2862,4-4 3648,-5-2 0,8-2 0,-4 1 0</inkml:trace>
  <inkml:trace contextRef="#ctx0" brushRef="#br0">32626 11609 7721,'-8'8'4160,"0"0"0,1 6-2117,-2 7 0,0-2-1068,5 2 0,1-1-556,7 5 0,3 0-1078,5 0 0,5-6-1277,-1-3 0,5-3 835,-4-5 0,3 2 1101,-3-6 0,-1-5 0,-3-6 0</inkml:trace>
  <inkml:trace contextRef="#ctx0" brushRef="#br0">32651 11261 7737,'-11'13'318,"3"5"-223,-9 2 1,9 4 2086,4 1 0,2-5-1700,2 1 0,3-7-482,5-2 0,6 0 0,11-5 0</inkml:trace>
  <inkml:trace contextRef="#ctx0" brushRef="#br0">32998 11571 7913,'-12'0'3709,"4"2"-1975,-1 2 620,7-3 757,-9 5-1446,9-6-1208,2 0 1,8 0-255,9 0 0,-3-6-160,2-2 0,-1 0-236,2-5 1,-3 8-192,2-8 1,-6 4-421,-2-4 0,-5 5-427,1 0 1,-2 4 453,-2-5 0,-2 7 212,-2-2 1,-4 2 240,-9 2 1,3 4-627,-2 0 1,2 6 949,2-2 0,-6 3 0,-2 2 0</inkml:trace>
  <inkml:trace contextRef="#ctx0" brushRef="#br0">30803 12762 7894,'-13'7'983,"1"4"1,3-4-417,1 5 1,4-2 183,-4 2 0,5-2-289,-1 6 1,8 0 126,4 0 0,5-1 19,3 6 0,-1-4 40,6 3 0,0-9-148,4 2 1,-1-5 5,1 0 1,0-4-23,0-8 1,-5-7-116,1-5 1,-6-11-601,2 3 0,-3-14 223,-2 1 0,-5-4-217,-3 0 1,-1-2 186,1-3 0,-3 4 47,3 4 1,3 1 35,2 0 1,3 3-28,5 5 0,2 1-653,6 11 0,5 5 302,3 4 0,3 5-1613,1-1 0,-1 3 946,-3 1 0,2 4 1000,-7 0 0,1 5 0,-4-2 0</inkml:trace>
  <inkml:trace contextRef="#ctx0" brushRef="#br0">31336 12601 7467,'-6'12'-1343,"5"-2"1526,-3 2 1,3-2 442,1 6 0,0 2 422,0-1 0,6 6-481,7 2 1,1 1-252,6 7 0,-3 0-95,4 5 0,-1-4-14,5 3 1,-4-4-388,-1 5 1,-3-7-473,4-6 1,-6 0 6,1 0 1,-2-7-2176,-2-6 2079,-5 0 741,4-10 0,-15 3 0,3-5 0</inkml:trace>
  <inkml:trace contextRef="#ctx0" brushRef="#br0">31497 12948 7831,'-30'19'0,"4"10"0,1-8-62,8 8 0,-1-3-48,2-1 1,-5-4 280,5-1 1,3-5 272,5 2 1,1-3-2244,-1-2 902,2-5 897,6-2 0,6-5 0,6 0 0,8 0 0</inkml:trace>
  <inkml:trace contextRef="#ctx0" brushRef="#br0">31832 13097 7755,'-5'12'1625,"-1"5"291,-2-1 0,2 2-974,6-1 0,0-2 92,0 6 1,2-2-760,2 2 0,3 1-73,5-6 0,1 1-1520,-1-5 1,0 1 384,1-1 933,-1-5 0,1 4 0,-1-4 0</inkml:trace>
  <inkml:trace contextRef="#ctx0" brushRef="#br0">31882 12861 7789,'-31'0'2558,"11"6"392,-1 2 1,11-1-1312,6 1-1244,3-5 1,11 2-1420,2-5 0,9-1 89,-1-3 935,4-3 0,1-5 0,-1-1 0</inkml:trace>
  <inkml:trace contextRef="#ctx0" brushRef="#br0">32304 12688 7876,'-13'-18'512,"6"4"512,3-3-308,-3 4 1,6 0 2173,-3 1-1308,2 5 237,2 1-1092,0 23 0,5-1-309,-1 18 1,5 3-194,0 4 1,2 10 15,1-1 0,0 2-238,1-2 0,1-2-91,2-3 1,-2-2-65,2-6 1,-2-2-3,-1-6 1,-1-7-252,0-14 0,-1-4 193,-2-8 0,5-14-59,-6-11 1,6-11-67,-6-5 1,3-4 62,1 0 1,1-1 1,-1 1 1,1 0 124,-1 4 1,0-2-325,1 6 0,1 5-403,2 7 0,-6 14-489,2 7 1,-2 5 1362,2 3 0,1 11 0,-1 3 0</inkml:trace>
  <inkml:trace contextRef="#ctx0" brushRef="#br0">32825 13159 7900,'-24'14'0,"4"2"0,7 2 802,9 3 1,3-3 914,1-6 1,5-4-1817,3 1 1,3-7-132,2 3 0,-1-4 230,1-1 0,5-6 0,1 0 0</inkml:trace>
  <inkml:trace contextRef="#ctx0" brushRef="#br0">32911 12886 7900,'-17'0'1070,"8"0"1,-3 1 1856,8 4 0,2-3-2351,-2 7 1,7-5-1221,1 4 1,6-5-614,-2 1 1,4-3 1256,5-1 0,-3 0 0,4 0 0</inkml:trace>
  <inkml:trace contextRef="#ctx0" brushRef="#br0">27689 7057 7900,'-13'-12'2733,"2"-1"-1201,3 1 823,-3 5-318,10 1-845,-5 6 1,6 7-667,0 6 1,4 6-82,0 10 0,6 3-63,-2 5 1,3 4-130,2 0 0,-1 8-530,1 0 0,-1 2 308,0 7 1,-1-7-223,-2-1 1,2-6 12,-3-7 0,-1-9-266,1-4 0,-4-13 94,5-2 0,-7-15-254,2-10 0,2-12-28,-2-17 0,6-2 211,-2-11 1,-1 6 97,1-2 1,0-1 105,5 1 0,-5 6 195,0 6 1,1 11-238,3 6 1,5 3-375,-1 9 1,-2 4-241,-2 9 0,-2 9 873,7 4 0,-4 7 0,0 0 0</inkml:trace>
  <inkml:trace contextRef="#ctx0" brushRef="#br0">28160 7330 7900,'-12'0'4915,"-1"0"0,12-2-3034,5-2 0,11 2-1793,6-7 0,4 1 3,4-4 0,1 1-1415,3 2 1,2 0 834,-6 5 1,4-5-4234,-4 5 4722,-6-6 0,0 4 0,-3-7 0</inkml:trace>
  <inkml:trace contextRef="#ctx0" brushRef="#br0">28483 7144 14958,'9'0'4161,"4"0"1,-2 0-3355,9 0 0,1 0-699,4 0 1,-2 4 45,-2 0 1,1 6-1378,-5-2 0,-2 7 95,-7 2 1,-2 5-443,-6-2 1,-7 4-1041,-6 1 0,-5-2 427,-6-2 2183,-7-3 0,0 0 0,-7 1 0</inkml:trace>
  <inkml:trace contextRef="#ctx0" brushRef="#br0">29177 6858 7922,'0'-8'500,"0"0"1,0 4-47,0-4 0,-1 5 1043,-3-1-753,3-3 1,-6 1 132,3-2 55,2-3 1,-3 8 229,5-5-50,-6 5-894,-1-2 1,-5 10-339,-1 3 1,5 10 55,0 7 0,1 12-79,-1 13 0,2 6-85,6 11 0,0 2-67,-1-32 0,2 0 0,10 28-1165,6-3 0,5-14 564,3-3 0,1-13 799,3-11 1,2-9-1,7-12 1</inkml:trace>
  <inkml:trace contextRef="#ctx0" brushRef="#br0">29351 7181 8027,'0'14'565,"0"2"0,0-1 821,0 6 0,1-6 234,4 2 0,2-5-829,5-4 1,2-2-325,2-6 1,-1-6-172,6-2 0,-6-8-74,2-5 0,-5-4-88,-4-4 1,2-2-163,-6-7 0,0 3 87,-4 1 1,-4-1-103,0 2 0,-6 1-56,2-1 0,1 5-33,-1-1 0,5 7 448,-1 2 1,4 3-95,4-4 0,10 2 58,11-2 0,1 3-125,7 6 0,6 0-224,6-1 1,-2 6-357,-2 3 0,-6 3-917,-2 1 0,-10 0-1255,2 0 0,-8 1 2597,-1 3 0,-8 3 0,-2 6 0</inkml:trace>
  <inkml:trace contextRef="#ctx0" brushRef="#br0">29785 6834 8918,'-7'5'2561,"-2"-2"-1462,5 5 1,-1 5-499,5 3 0,2 2 734,2-1 0,4 2-844,9 6 0,-2 0-690,6-1 1,-2 0-294,2-4 0,1 2-603,-6-5 0,5 0-942,-5-5 1,1-1 326,-5-3 1710,-5-2 0,4-6 0,-4 0 0</inkml:trace>
  <inkml:trace contextRef="#ctx0" brushRef="#br0">29934 7007 7942,'-25'13'0,"5"1"1148,-1 2 0,2-2 21,-2 2 0,-1 2 524,5-1 0,1 3-1270,3-3 1,1 4-501,0-5 0,5 1-3377,3-5 1827,2 1 1627,2-1 0,11 0 0,3 1 0</inkml:trace>
  <inkml:trace contextRef="#ctx0" brushRef="#br0">30170 7119 7830,'-19'12'3155,"2"1"-2094,-2-1 0,6 6-40,1 3 1,1 2 213,7 2 1,0 0-1040,4 0 0,5-2-553,3-2 0,3 1-509,2-6 1,-1 1 865,1-5 0,5 1 0,1-1 0</inkml:trace>
  <inkml:trace contextRef="#ctx0" brushRef="#br0">30319 6772 7854,'-4'-13'827,"-1"1"-569,1-1 1,4 5 1401,0 0 1,0 4 82,0-4 321,0 5-1502,0-3 1,0 8 457,0 2-1,0 8-438,0 9 1,2 4-178,2 4 1,-3 1-214,3 3 1,2 3-142,-2-3 1,6-1-329,-2 1 1,-1-6 231,1 2 1,0-4-1204,5-4 933,-1-9 0,5-8-132,-1-8 0,-1-14 109,-6-11 1,2-7 114,-3-5 0,2 2-153,-2-2 0,2 4-165,-6 4 1,4 4-1301,-4 8 771,0-2-1633,2 14 2704,-5-2 0,5 22 0,-6 3 0</inkml:trace>
  <inkml:trace contextRef="#ctx0" brushRef="#br0">30654 6958 7815,'-6'12'0,"5"5"1161,-3-1 0,2 2-302,2-1 0,0-4 48,0 4 0,0 2-399,0 2 1,2-2-241,2 2 0,-3-5-279,3 5 1,2-6-2063,-2 2 2073,6-3 0,-4 3 0,7 3 0</inkml:trace>
  <inkml:trace contextRef="#ctx0" brushRef="#br0">31026 7107 7827,'-7'0'1013,"1"0"1,8 0 1370,2 0 1,8-2-8,9-2 0,9-1-1307,8-4 1,4-2-76,8 3 0,4-2-487,-1 2 0,11-3-494,-2 3 0,-27 3 0,0 0-58,0 1 1,0 0-1,1-2 1,-1 1-815,31-3 0,-7 1-98,-13-2 1,-5 5 685,-8-4 0,-8 5-2228,-9-1 1,-7 1 1236,-5-1 0,-3 1-1743,-1-5 3004,-5 5 0,-8-13 0,-6 2 0</inkml:trace>
  <inkml:trace contextRef="#ctx0" brushRef="#br0">32142 6660 7726,'-12'0'11,"4"6"-105,-1 2 0,7-1 1798,-3 1 0,4 2-779,1 6 1,0-1 144,0 6 0,0 0-442,0 3 1,6 5-124,2 0 1,-1 2 20,1-2 0,4-3 248,5 3 0,0-9 124,-5-3 1,4-3-407,1-2 0,0-5 84,-5-3 0,0-12-192,1-5 1,-2-13-625,-3-3 1,2-9-141,-6-4 0,0-4-275,-4 0 1,0-4 466,0-3 1,4 0-378,0-4 1,0 8 783,-4 0 0,2 7-252,2 1 0,3 9-45,5 7 0,-2 10-75,2 7 1,-1 5-608,10-1 0,-2 3-147,2 1 1,2 4-558,-2 0 1,2 4 472,2-4 0,0 5 991,0-5 0,0 6 0,0-4 0</inkml:trace>
  <inkml:trace contextRef="#ctx0" brushRef="#br0">32514 6672 7721,'0'-6'1141,"0"-1"1602,0 3 1691,0 2-2359,0-9-857,6 10 1,1-5-579,5 6 1,1 0-231,-1 0 0,1 6-216,-1 2 1,4 4-229,1 5 0,1-2-412,-2 6 0,-2-2-691,3 2 1,-3 2-1702,-2-2 0,0-3 2838,1-2 0,-1-2 0,1-2 0</inkml:trace>
  <inkml:trace contextRef="#ctx0" brushRef="#br0">32688 6821 7704,'-30'13'0,"1"-1"1118,0 0 1,0 1 183,8-1 0,2 2 892,-2 3 0,10-8-1740,-1 4 1,8-4-658,0 4 0,6-5-2121,3 0 1,6-5 2323,1 1 0,0 3 0,6 0 0</inkml:trace>
  <inkml:trace contextRef="#ctx0" brushRef="#br0">32800 6908 7673,'-6'13'0,"1"-1"0,-3 0 0,1 1 4679,2-1-2237,4 1-1490,-4-1-1104,10-5 1,2-3-620,5-8 1,1-7-523,-1-6 1,1-5 689,-1 2 0,0 0 393,1 0 0,-5 3-171,0-4 482,1 6 0,2-3 107,-3 6 1,-1 5 728,-3 3-608,-3 2 0,5 4 412,-6 2 0,0 4-720,0 9 0,0 2 77,0 6 0,0-2-1223,0-2 0,0 2 185,0-2 940,0-3 0,0 5 0,0-3 0</inkml:trace>
  <inkml:trace contextRef="#ctx0" brushRef="#br0">32998 6437 12101,'0'-7'1749,"0"12"1,4 5-1571,1 11 1,0 1-102,-1 7 1,-1 2 127,5 7 0,-4 3 107,5 0 0,-2-1-120,1-7 1,1-4-127,-4-8 0,4-3-81,0-6 1,-3-10-213,3-6 1,-1-19-176,4-10 1,1-9-413,-1-12 1,5 3 324,-1-3 1,1 0 138,-5 5 1,1-2-18,-1 10 0,-5 6-137,-3 10-447,3 6 1,-7 13 949,0 6 0,-11 12 0,-8 7 0</inkml:trace>
  <inkml:trace contextRef="#ctx0" brushRef="#br0">33209 6834 7673,'-5'18'0,"-1"-3"647,-2 5 0,-2 1 894,6 4 1,0-2-112,4-2 0,0-3-723,0-6 0,4 1-1227,0-1 1,6-5 367,-2-3 1,3-4-293,2-4 0,-1-3 155,0-5 1,-3-2-75,-1-3 0,-4 2 302,4-5 1,-4 3-64,5-4 0,-6 5 1180,1-5 1,-2 6-600,3-2 0,-3 2 1159,7-1 0,-7 2-768,2-3 0,2 6-415,-2-1 0,6 8-359,-2-4 1,-1 1-254,1 3 0,-4 1-213,5 7 1,-7 8-471,2 9 1,-2 2-1357,-2 2 0,0 1 148,0 3 2070,0-2 0,-6 3 0,-1-5 0</inkml:trace>
  <inkml:trace contextRef="#ctx0" brushRef="#br0">33420 6102 7673,'-19'0'0,"1"5"2705,5 4 1,7 9-1624,1 6 1,11 4 2798,6 9 0,8 2-2037,9 6 1,-3 8-1924,3-4 0,-3 4-1107,-1-4 1,-3 1-1664,-6-1 0,-5 2 2849,-11 3 0,-16-3 0,-5 4 0</inkml:trace>
  <inkml:trace contextRef="#ctx0" brushRef="#br0">27540 8595 8528,'-24'0'2553,"4"0"-2075,2 5 1,3 2 709,2 6 0,0 6-565,8 6 0,1 6 727,4 11 1,6 2-636,2 5 1,9 1-310,3 0 0,9-8-290,4-4 1,3-8-264,1-9 1,1-9-272,-1-8 1,0-9 359,0-8 0,-1-10-705,-3-10 1,-8-3 306,-9-1 1,-3-1-184,-5 1 0,-2 0 163,-6 0 1,-6 0-4,-2-1 1,-3 8 247,-2 5 0,0 7 320,-4 10 1,3 5 274,-2 12 0,6 11-333,2 18 1,5 4 458,-1 8 0,3-1-230,1 1 1,5-4-343,3-1 0,5-6-498,3-2 1,0-8-791,4-13 0,-1-1 1370,2-10 0,3-7 0,-5-5 0</inkml:trace>
  <inkml:trace contextRef="#ctx0" brushRef="#br0">28111 8682 11841,'-7'-6'7095,"3"1"-6240,8-4 1,4-2-86,8 3 0,5-2-881,8 2 0,-1-3 138,5 3 1,0 1-1737,4-1 0,-4 5 1071,0-1 1,-5-2-3858,1 2 4495,-3 0 0,-7-1 0,-1-2 0</inkml:trace>
  <inkml:trace contextRef="#ctx0" brushRef="#br0">28532 8396 11515,'6'13'3749,"2"-1"0,3 1-2265,2-1 0,0 2-802,4 2 0,-3-1-460,2 6 0,-2-6 6,-2 2 0,1 1-1341,-1-2 0,-5 5-269,-3-5 0,-4 2-2626,-4-1 4008,-8-3 0,-8 9 0,-4-4 0</inkml:trace>
  <inkml:trace contextRef="#ctx0" brushRef="#br0">29289 8074 7880,'-37'0'957,"5"4"213,3 0 0,3 7 208,1 2-927,0 5 0,6 12 324,3 3 0,3 8 345,5 5 0,4 7-355,8 5 1,8 2-236,9-3 0,8-3-1183,4-8 1,3-9 475,1-8 0,4-4-3079,1-5 3256,5-2 0,-3-11 0,5-1 0</inkml:trace>
  <inkml:trace contextRef="#ctx0" brushRef="#br0">29674 8582 7857,'0'20'0,"0"-1"0,0-2 0,1 0 0,3 4 0,-1 1 0,5-5 0,0-2 0,5-7 0,-1-2 0,1-6 0,3-3 0,1-5 0,-1-8 948,-3-12 0,-1-4 1119,1-5 0,-7-6-1435,-1-3 1,-4-2-702,-1-1 0,0-2 33,0-3 1,0 1-273,0-4 1,-4 4 198,0 0 1,-5 6 629,5 1 1,0 12-217,4 1 0,3 6-153,5 7 0,2 6-91,10 6 0,1 5-118,4-1 1,1 2-920,3 2 0,4 5 518,9-1 0,-8 0-2246,3-4 2704,-2 0 0,-1 0 0,1 0 0,-1 0 0,-4 0 0,-2 0 0</inkml:trace>
  <inkml:trace contextRef="#ctx0" brushRef="#br0">30071 8136 7867,'-6'-8'863,"-2"-1"1,2 5 1009,2-4 974,-3 5-1377,6-2-706,1 21 1,7-5-206,5 14 0,2-3-161,3 3 0,-2 0-504,5 0 0,-3 3 119,4 1 1,-6 5-353,1-6 1,4 6-454,0-6 0,-2 1-936,-1-4 0,-8-6 643,0-2 1085,-7-3 0,9-2 0,-4 1 0</inkml:trace>
  <inkml:trace contextRef="#ctx0" brushRef="#br0">30170 8384 7867,'-18'25'84,"4"0"0,-4 1 454,6 3 1,-5-3 792,1 3 0,-1 1-802,5-1 0,4 0-200,-1-4 1,7-6-2446,-3-2 1288,4-4 828,7-6 0,6-7 0,7-7 0</inkml:trace>
  <inkml:trace contextRef="#ctx0" brushRef="#br0">30505 8496 7880,'-13'0'4410,"1"0"-3316,0 0 1,5 5 403,3 3 0,2 5-1115,2 3 1,2 4-156,2 4 1,1 1-1084,3 0 0,4 0 601,-4 0 1,-1 4-3148,1 0 3401,0-6 0,-1 0 0,-1-3 0</inkml:trace>
  <inkml:trace contextRef="#ctx0" brushRef="#br0">30616 8086 7838,'-6'0'1686,"-5"0"0,9 6-623,-2 2 1,3 9-525,1 3 1,1 4-9,3 1 1,3 5-146,5 3 1,5-3 98,0-1 1,5-4-49,-2-4 0,0-5-66,0-8 0,0-2-221,0-6 1,-2-7-106,-5-5 0,-5-10-337,0-7 1,-5-6 243,1 2 1,-3-3-334,-1-1 1,0 0 206,0 0 1,-1 0 18,-3-1 1,1 2 37,-5 3 1,5 4 134,-1 9 0,1 7-71,-1 9 0,3 6 129,-3 6 1,2 10 237,2 11 1,2 5-107,2-1 0,-2 3 187,7 1 1,-1 1-109,4-1 1,1-1-250,-1-3 1,1-3-222,-1-5 0,0-2-363,1-2 0,-2-3-408,-3-6 0,3-5-2611,-3-3 3565,-2-2 0,5-8 0,-4-1 0</inkml:trace>
  <inkml:trace contextRef="#ctx0" brushRef="#br0">31113 8186 7810,'-20'12'0,"4"0"540,8 1 0,-2 5 558,6 2 0,0 4 482,4 1 0,7-1-775,5 1 1,0 0-2328,5 0 1,1-2 697,-2-2 0,5-3 824,-4-6 0,-1 1 0,-3-1 0</inkml:trace>
  <inkml:trace contextRef="#ctx0" brushRef="#br0">31460 8235 7806,'-12'13'0,"3"4"1057,1 4 0,-2 0-444,-6 4 0,2-3 994,-2 7 0,0 2-722,0 2 0,1-1-358,-6 1 0,6-7-560,-2-1 0,8-4-954,0-5-2825,7-7 2407,-4 2 1405,12-11 0,1-6 0,5-1 0</inkml:trace>
  <inkml:trace contextRef="#ctx0" brushRef="#br0">31671 8285 7736,'0'-13'0,"1"2"2878,3 3 0,3-3-1426,6 3 1,5-7-43,2-2 0,8-1-727,1 2 1,7 0-653,1-4 0,1 5-330,8-2 0,-5-1-290,5 2 0,-6 3 503,1 5 1,-4 1-20,-4-1 0,-2-2-2217,-6 6 636,-6 0-558,-1 4 1089,-11 0-780,-2 0 1935,-5 0 0,6-6 0,1 0 0</inkml:trace>
  <inkml:trace contextRef="#ctx0" brushRef="#br0">32428 7987 9954,'-4'8'2233,"-1"1"1,1-1-1419,4 4 0,0 2-437,0 3 0,-1-1-352,-3 9 1,1-2-278,-5 10 0,5-4-343,-1 4 1,-3-1-1748,-1 1 2341,2-2 0,-5-1 0,4 2 0</inkml:trace>
  <inkml:trace contextRef="#ctx0" brushRef="#br0">32502 7851 7724,'-11'12'0,"3"0"1086,-3 1-756,4 5 0,0 0 390,3 2 0,2 4 703,2-4 0,2 3-734,2-3 1,7 2-327,6-5 1,5-2 358,-2-7 0,2-2-242,-1-6 1,2-7-100,-2-6 0,-3-4-272,-1-8 0,-4-6-110,0-2 1,-2-2-133,-3-3 1,-2-3-313,-6 0 0,0-6-192,0 1 0,0-2 139,0-2 0,0-3 170,0-1 0,5-1-12,3 1 0,3 10 350,2 3 0,-1 9-249,1 11 0,0 8-189,4 4 1,-3 6 65,2-1 0,-1 8-146,2 5 0,-2 3-884,6 5 0,-6-8 1392,1 4 0,4-4 0,-1 4 0</inkml:trace>
  <inkml:trace contextRef="#ctx0" brushRef="#br0">32787 7603 7534,'-6'0'427,"0"0"0,5 0 186,-4 0 380,4 0 317,-4 0 0,6 1-637,3 3 0,-3-1 905,4 5 0,2 0-795,1 5 1,3 1 194,1 2 1,1-1-637,-1 6 0,5 0-520,-1 3 1,5 1-348,-5 0 1,1-4-596,-5-1 0,1-4 3,-1 0 0,0-2-198,1-2 1315,-6-5 0,4 4 0,-4-4 0</inkml:trace>
  <inkml:trace contextRef="#ctx0" brushRef="#br0">32887 7938 7698,'-13'5'0,"1"-2"0,-1 5 0,1-4 1903,0 4 0,-1-3-603,1 3 1,4-1-179,-1 1 1,7-1-1363,-3-3-793,4-3 0,2 5 1033,4-6 0,1 0 0,7 0 0</inkml:trace>
  <inkml:trace contextRef="#ctx0" brushRef="#br0">33048 7938 7698,'-21'20'648,"1"1"1,4 0 908,0 3 1,6-3-361,2 0 1,5-6 548,-1 1 1,3-6-1371,1-2 0,7-5-567,5 1 1,0-4-1044,5-4 1,-3-7 818,-2-6 1,1-5-671,-1 2 0,-1-2 514,-3 1 1,2-2 119,-6 2 0,0 2 146,-4-2 1,4 4 107,0-3 1,1 5 2150,-5-2 0,0 3-126,0 2 0,1 5 1244,3 3-2338,-3 2 1,10 5-508,-2 6 0,2 0-31,1 12 1,-2-5 23,2 5 1,-2-4-825,6 3 0,-6-5-1001,-2 2 1,-4-5-3557,5-3 5161,-7 2 0,10-10 0,-6 5 0</inkml:trace>
  <inkml:trace contextRef="#ctx0" brushRef="#br0">33234 7280 7698,'-12'13'0,"-1"-4"1476,1 4 0,1-4-657,2 8 0,4 2 1020,5 2 0,1 2-699,3 2 1,5 4-215,7 0 0,4 4-264,4-4 1,1 0 229,0-4 0,4-6-435,0-3 1,4-7-167,-4-5 1,-1-6-770,-8-6 1,2-6 395,-5-10 0,-2-3-466,-7-1 0,2-4-281,-6-5 1,0-1-836,-4 1 0,-4 6 811,0 2 1,-4 2 150,3 3 1,-4 4 1221,1 4 0,1 7-207,-2 5 51,7 3 0,-4 6-306,6 4 0,0 7 183,0 5 0,0 2 282,0 2 1,0 0 374,0 0 1,6 0-716,2-1 0,-1 0-526,1-3 0,0 1-1726,5-6 1,-2 1 2068,-3-5 0,3 0 0,-4 1 0</inkml:trace>
  <inkml:trace contextRef="#ctx0" brushRef="#br0">33544 7603 7698,'-12'11'0,"-1"-3"3362,6-3-2588,2 1 0,5-6-760,0 0 1,5-6-363,4-6 1,2-4-769,1-1 0,1-5 109,-1 1 1,-4-1 506,0 2 0,-1-3 1175,2 7 1,0-5-197,-5 5 2778,6-1-2057,-9 5 1,6 5 109,-3 3 1,-2 8-750,2 4 1,3 5-47,1 3 1,-1-1-1175,1 6 1,1-5 443,3 5 0,-4-6-957,1 2 1172,-1-3 0,-1-2 0,-2 0 0</inkml:trace>
  <inkml:trace contextRef="#ctx0" brushRef="#br0">33532 6958 7698,'8'0'4105,"0"0"1,1 1-735,3 3 0,6 9-1345,3 7 0,3 11-1042,5 6 0,3 7-984,5 10 0,0 4-272,-17-26 0,-2 2 0,-2-2 0,-2 0 272,-1 3 0,-1 1 0,-6-15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3399 16818 7932,'-25'-13'0,"0"5"970,1 0 0,-1 1-400,0-2 0,2-2-164,2 3 0,-1-4-110,5-5 1,-3-3-99,3-9 0,1 1-40,3-5 0,6 4 27,3-4 1,3 0 503,1-4 1,0 4-236,0 0 1,5 1 334,4-1 0,0-2-322,-1 6 1,3 2 199,-2 6 1,2 3-222,1 6 0,6-1-27,3 1 1,2 5-147,2 3 0,5 10-26,3 6 0,7 3-27,2 10 0,5-2 0,-2 10 0,3 0-146,2 5 1,2-2 145,-2-3 0,-5 1-1644,-11-5 1,0-1-2274,-5-8 0,-1 1 3697,-8-9 0,1 2 0,-9-10 0,-2 0 0</inkml:trace>
  <inkml:trace contextRef="#ctx0" brushRef="#br0">3548 16371 7915,'0'12'0,"0"1"1321,0-1 1,0 6 4073,0 3-3910,0 2-633,11 8 1513,3-5-1286,16 10 1,2-6-42,5 3-406,6 3-313,6-10 0,8 3-2715,5-8 1659,5-3 1,-3-12-508,2-1 1,-8-10-1003,-4-3 1,-9-4 2245,-4-5 0,-7 2 0,-5-6 0,-3-1 0,-1-1 0</inkml:trace>
  <inkml:trace contextRef="#ctx0" brushRef="#br0">4739 16768 7836,'-6'-7'557,"-1"-4"1,-5 8 541,0-5 1,3 5 775,1-1-902,0 3 0,-5 1-327,1 0 1,1 1-235,3 3 1,-3 3 253,2 6 1,3 6-233,-3 6 0,7 1 151,-3 7 0,4-4-183,1 4 0,1-6-429,4 2 1,1-7-119,7-1 1,3-7-136,1-2 1,5-6 86,-1-10 0,2-10-252,2-11 1,-6-1-44,-2-7 0,-1 0 150,-3-4 1,2-1-180,-7 1 1,-2 5 87,-2 4 0,-3 7 755,-1 4 0,-1 9-12,-3 4 1,-2 4 163,-2 4 0,1 10-149,3 11 1,2 1-64,-2 7 0,4 0-1045,4 4 1,3-1 449,6-3 1,-1 2-645,1-7 0,0 0 411,4-7 0,-2-5 562,6-7 0,-6-4 0,3-5 0</inkml:trace>
  <inkml:trace contextRef="#ctx0" brushRef="#br0">5111 17053 7768,'-12'13'2234,"-1"3"-1468,1 1 1,5-1 850,3-3-135,2-6-1056,2-2 0,6-5-451,2 0 0,-1-10 90,1-2 0,1-7 56,3 2 0,-4-5 82,1 1 1,-5 2-39,4-2 0,-4 1-145,4-5 1,-5 6-289,1 2 0,2 3-273,-2 2 17,6 0 1,-4 1-1278,7 2 0,-1 4 1801,1 5 0,5 0 0,1 0 0</inkml:trace>
  <inkml:trace contextRef="#ctx0" brushRef="#br0">5582 16929 7768,'-18'6'709,"-1"-5"1,0 5 988,2-6 1,-1 0-811,2 0 1,-5 4 86,5 0 0,-5 0-381,4-4 1,1 6-204,4 2 1,3-1-857,1 1 0,5 2 380,-1 6 0,4-2-146,4 2 0,3-2 41,6-1 0,-1-5-209,0 0 0,6-1-665,3 1 0,-2-2 442,2-6 1,-5-2-2353,5-2 2974,-6-8 0,9-7 0,-5-6 0</inkml:trace>
  <inkml:trace contextRef="#ctx0" brushRef="#br0">5806 16470 7765,'-18'13'0,"3"6"2373,-6 6 1,2 5-620,-2 7 1,3 1 159,6-1 1,5 1-928,3 4 0,2 0-493,2 4 0,2-2-1304,2-3 1,1-2 537,4 2 1,2-8-945,-3-4 0,1-4 708,0-4 0,0-3-2204,-4-6 922,4-5 1144,-7-2 1,3-14 241,-5-4 1,4-7 15,0-1 1,6-7 264,-2 0 0,3-6-45,2 6 0,-1-1 552,1 4 0,3 0-319,1 0 0,-1 3 271,-3 6 0,-1 0 778,0 12-139,1 0 1,-6 11 53,-3 5 0,-3 12-488,-1 9 1,-4 8-16,0 5 0,-4 2-168,3 2 1,-3-5-889,4 1 0,0-8 428,4-1 1,0-2-3218,0-10 3319,5-3 0,2-10 0,6 0 0</inkml:trace>
  <inkml:trace contextRef="#ctx0" brushRef="#br0">6203 17103 7717,'-13'18'2231,"1"1"1,1 6-1135,3 0 1,2-2 697,6-2 0,0 1-416,0-6-619,0 1-4133,0-5 2087,0-5 1,4-8 1285,0-12 0,6-5 0,-3-6 0</inkml:trace>
  <inkml:trace contextRef="#ctx0" brushRef="#br0">6203 16942 10986,'-7'0'3571,"1"0"-3363,6 0-933,0 0 0,0-6 0,0-1 1</inkml:trace>
  <inkml:trace contextRef="#ctx0" brushRef="#br0">6327 16594 7728,'-13'-5'0,"1"3"2141,0-2 156,-1 3 1,2 6 2034,3 4-3035,2 7 0,10 5-721,1 8 0,4 4-602,-1 8 1,4 5-1434,0 7 0,0 5 611,1 9 1,-1-3 20,-5-28 0,-1-1 0,0 24 225,-1-1 1,0-11 601,-1-6 0,0-3 0,-4 0 0</inkml:trace>
  <inkml:trace contextRef="#ctx0" brushRef="#br0">6277 17028 7701,'-18'6'4595,"4"1"-3561,-2 5 0,3 1-236,5-1 1,4 0-310,8 1 0,4-1-867,9 1 0,4-6 214,8-3 0,-2-3-991,6-1 0,0 0 1155,5 0 0,-1 0 0,0 0 0</inkml:trace>
  <inkml:trace contextRef="#ctx0" brushRef="#br0">6736 17202 7693,'-12'12'4050,"3"-1"-894,1-2-2348,5 2 1,-1-10-17,8 3 1,3-4-554,6-4 0,3-3-400,1-5 0,3-2-164,-3-2 1,4-2-440,-5-3 1,5-1 48,-5 5 0,0-3 478,-8 3 0,2-4-601,-6 5 0,0-1 266,-4 5 0,-7 1 981,-6 3 0,-4 2 72,-8 6 1,0 11 337,0 6 1,2 6-510,2 6 0,0 3-3,9 5 0,-2 0-565,10 0 1,0-3 303,4-1 1,7-3-3383,5-1 3336,6-6 0,7-10 0,0-1 0</inkml:trace>
  <inkml:trace contextRef="#ctx0" brushRef="#br0">7145 17090 7693,'-12'6'1514,"-6"1"0,4 1-698,-2 0 0,2-1 582,2 2 0,-1-3-295,1-1 0,-1-3-552,1 7 0,4-7-576,-1 2 1,7-1 77,-2 1 0,-2-1-125,2 5 0,0-3-216,4 3 0,1 0-214,3 4 0,-1 1-402,5-1 0,1-1 336,3-2 1,0 2-223,1-3 1,1 1 360,2 0 0,-1-4-486,6-5 1,-2-1 34,2-3 880,2-3 0,-3-11 0,5-1 0</inkml:trace>
  <inkml:trace contextRef="#ctx0" brushRef="#br0">7542 16594 7714,'-17'18'3045,"3"2"0,-8 6-2107,5 3 1,1 2-35,3 7 0,1-1 506,-1 0 0,1 10-713,0 2 0,3 9-996,1 0 1,5-1 372,-1 1 1,3-2-479,1 2 1,-2-4-274,-2-9 1,3-3-453,-3-9 0,2-4-4113,2-9 5242,0-7 0,-5-8 0,-2-5 0</inkml:trace>
  <inkml:trace contextRef="#ctx0" brushRef="#br0">7369 17103 7670,'-6'7'6051,"-1"0"-4562,-5-3 1,4-1-517,-1 5 0,7-4-487,-2 4 1,2-4 755,2 5 1,6-7-1042,2 2 0,8 2-922,5-2 0,0 4-1437,4-3 0,-3-1 1284,7-4 1,-3 0-1548,-1 0 0,-1 0 1238,1 0 1,-4 0 1182,0 0 0,-1-6 0,5-1 0</inkml:trace>
  <inkml:trace contextRef="#ctx0" brushRef="#br0">7729 17314 7670,'6'18'583,"4"-5"-408,-6 4 0,2-7 1400,-2-2 0,-3-4 113,3 4 1820,3-5-2441,-5 2 1,5-5-265,-3 0 1,-3-5-128,3-3 0,2 1 316,-2-1 1,5-1-1514,0-3 0,-2 4 348,1-1 0,-4 2-1882,4-1 0,-4-1 1262,5 4 0,-5-3 793,4 4 0,0-6 0,5 3 0</inkml:trace>
  <inkml:trace contextRef="#ctx0" brushRef="#br0">7989 17500 7670,'0'-7'0,"0"0"0,0 3 3571,0-3-2371,6-5 1,2-5-75,8 0 1,5-10 200,8-2 0,0-1-538,8-3-2327,-2-1 1458,2-3 1,-3 6-3235,-5 2 2273,0 2 0,-5 7 1041,-4-1 0,-2 6 0,-5-3 0</inkml:trace>
  <inkml:trace contextRef="#ctx0" brushRef="#br0">8485 17227 14593,'13'0'1563,"0"-11"-32,4-6 1,4-10-631,8-6-1803,-3-3 568,10-7 0,-12 5-55,1-4 0,-5 5-399,-8 4 0,-7 8 279,-5 9 1,-6 7 243,-11 5 1,-8 11 403,-8 10 1,-3 10-174,-1 19 0,0 2 56,18-18 0,1 2 0,-1-2 1,0 1 127,0 3 1,1 2-1,2-1 1,1 0 116,-1 2 1,3 0 0,4-2-1,2-1-487,-1 33 1,7-10 190,5-3 0,10-6-3760,11-6 3789,5-17 0,8-6 0,4-14 0,3-7 0,4-9 0</inkml:trace>
  <inkml:trace contextRef="#ctx0" brushRef="#br0">4875 17500 8036,'-12'12'0,"4"1"2245,-1-1 1,2 4-1096,-1 1 0,-1 11-385,4 0 1,-3 8-291,4 6 1,-4 6-385,4 6 0,-2-1-323,2-3 0,3 0-99,-4-1 0,3-1-433,-2-2 0,2-10 512,-2-11 1,3-6-867,1-7 663,0-5 1,4-3 24,0-8 0,1-4 303,0-9 1,1 2 393,7-6 0,1 2 185,2-1 1,-1-3-311,6 7 0,-2-1 723,2 5 0,2 0-385,-2-1 0,3 6 319,0 3 1,-3 3-266,0 1 0,-6 1-79,1 3 0,-2 5-225,-1 7 1,-5 2-171,0 3 1,-5 1 51,1-6 1,-3 6-173,-1-1 1,-4-3-142,0-2 0,-10-2 148,2-1 1,-5-1-996,1 0 0,-8-5 489,-4-3 0,-3-2-930,2-2 0,-1-2 483,-3-2 1,-2 0 164,6-8 1,5 2 174,3-6 0,7 2-72,2 1 1,5 1 737,7 0 0,0-6 0,0-2 0</inkml:trace>
  <inkml:trace contextRef="#ctx0" brushRef="#br0">5409 18083 7990,'0'13'1703,"0"4"1,-2-2-788,-2 6 0,3-1 283,-3 5 1,-2 0-298,2 0 0,-4 0 55,4-1 1,0 5-832,4 0 1,-5-4-545,1-4 1,0-10-3512,4 1 2513,0-8 1416,0-4 0,0-12 0,0-7 0</inkml:trace>
  <inkml:trace contextRef="#ctx0" brushRef="#br0">5520 17909 7942,'0'12'1758,"0"6"1,0-4-490,0 3-880,0-4 0,2 4-125,2-1 0,-1 1-339,5-5 0,4-3-1137,5-1 0,5-5 1212,-1 1 0,8-3 0,2-1 0</inkml:trace>
  <inkml:trace contextRef="#ctx0" brushRef="#br0">5855 18219 7931,'-12'18'-7,"0"3"2,-1 8 0,2-2 1805,3 6 1,-2-1-576,6 1 0,0-3-187,4-5 1,0-1-604,0-4 1,5-3-118,4-9 0,2-2 266,1-6 1,5-2-178,-1-2 0,5-8-51,-5-9 0,6-7-93,-1-1 1,-2-5-322,2 1 0,-6 1-156,2-1 1,-5 7-157,-4 1 1,2 2 196,-6 6-197,0 1 498,-4 9 1,0 12-130,0 12 0,0 10 63,0 6 1,0 9-38,0 3 1,2-1-74,2 2 0,4-3-366,9-2 1,-2-1-663,6-11 1,-5-6-1322,5-6 0,-1-9 2397,5-4 0,0-13 0,0-5 0</inkml:trace>
  <inkml:trace contextRef="#ctx0" brushRef="#br0">6513 18269 7863,'7'0'0,"-2"-6"3388,-5 5-1058,0-5-1190,0 6 1908,0 0 1,-5 0-2957,-4 0-149,-2 6 1,-2-5-447,-4 3 1,3 2 404,-2-2 0,2 6-227,2-2 1,-1 4 98,1 5 1,1 2 306,2 6 1,4 5 0,5 3 1,0 4 358,0 5 0,3 1-252,5 2 1,2-6 93,10-6 1,-3-7-568,4-1 0,-6-3 124,1-10-937,-2 3 1,-3-15 528,-3 0 1,-9-1-1453,-11-7 0,-8-1 2020,-9-3 0,-8-6 0,-7-1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13708 6077 7973,'-21'0'465,"1"0"0,4 0 313,0 0 0,2 2-253,2 2 0,3-3 1247,1 3-733,0-2 977,1-2-900,-4 0 90,10 0 140,-5 0-640,12 0 1,0 2-59,7 7 1,-1 6-212,1 14 1,3 8 18,1 8 0,6 9-264,2 4 1,-10-26 0,0 1-333,3 0 0,2 0 0,1 2 0,2 0 142,0-1 1,3-2 0,3-1-1,3-4-255,2-3 0,2-2 1,6-3-1,2-3 398,2-4 1,3-3 0,4-2 0,1-1-55,4-3 1,0-2 0,1-3-1,-1-2-497,0-1 0,0-2 1,-1-3-1,-1-2 368,2-2 0,0-1 0,-2-2 0,0-1 196,-2 2 0,-1-1 1,-2 2-1,-1-1-228,-2-1 1,-1 1 0,-3 2 0,0 1 542,-1 1 1,1 0 0,1 1 0,-1 2-505,-2 2 0,-1 2 1,1 0-1,-1 2 31,-4-2 0,0 1 0,32-3 235,-3-1 1,-4 1-236,-4 3 0,-8 3 0,-9-3 0,-8 2 1235,-4 2-1235,-8 0 959,-9 0-959,-6 0 0,-8 0 782,-2 0-782,3 0 202,-10 0 0,8 0-202,-5 0 0,5 0 0,-2 0 0,5 0 0,0 0 0,0 6 0,0-4 0,0 7 0,0-6 0,0 8 0,0-10 0,0 4 0,-6-5 0,5-1 0,-3-3 0,2-8 0,2-9 0,0-15 0,0-9 0,0-15-238,0-10 1,4 33-1,2 0-312,0-3 1,0 1 0,1 2 0,0 0 69,-3-1 1,0 1 0,6-19 52,-6 14 1,2 16-3798,-2 14 3167,-3 5 0,5 14-1574,-6 5 1,-5 10 2630,1 7 0,0 6 0,4-4 0</inkml:trace>
  <inkml:trace contextRef="#ctx0" brushRef="#br0">15656 6759 8025,'-6'-12'1236,"3"5"-618,-5 3 1028,0 2 1,-3 19-360,2 8 1,-2 19 80,3 10 0,3 12-1224,2-29 0,2 0 0,0 1 1,0 0 102,1 3 1,0 1 0,0-4 0,0-1-209,0 1 1,0-1 0,2-1 0,2-2 140,4 24 1,4-7-1596,5-18 0,2-4 912,6-8 0,4-9 503,0-8 0,11-8 0,-2-3 0</inkml:trace>
  <inkml:trace contextRef="#ctx0" brushRef="#br0">16139 7020 8104,'-29'5'1695,"0"4"0,2 7 662,6 5 1,2-2-1278,2 2 0,2-1-725,-5 5 0,4-1-118,0-4 0,2-2-1078,2-5 0,-5-2 587,1-3 1,-1-3-242,5-5 1,-1 0 149,1 0 0,1-1-522,3-3 656,2 2 1,7-3-65,4 5 1,3 5 849,8 4 0,5 7-339,8 5 1,4 2-12,8 2 1,1 0 19,7 0 0,-2-2-955,7-2 0,1-9-257,-1-8 0,1-2 967,-1-2 0,-5 1 0,7-2 0,0-5 0,1-1 0</inkml:trace>
  <inkml:trace contextRef="#ctx0" brushRef="#br0">16462 7317 9045,'-6'20'2528,"4"4"-2186,-7 1 1,7 0-213,-2 4 0,4-3 1775,4-1 0,7-10-905,5-2 1,8-9-167,0 0 0,3-4-365,6-4 1,-6-9-809,2-7 0,-4-4-158,-4-1 1,-1-4-409,-7 1 0,-4-3 314,-9 2 1,-1 3 295,-3-3 1,-7 4-199,-6 5 1,-5 7-174,2 9 1,0 4-316,0 4 0,3 9 435,-4 7 0,10 9-336,-1 4 1,8-1 881,0 1 0,-3 0 0,0 4 0</inkml:trace>
  <inkml:trace contextRef="#ctx0" brushRef="#br0">16685 7689 7985,'-18'6'0,"5"1"2325,-4 5 1,9-3-1116,4-1 0,5-7-238,7-1 0,3-12-434,14-13 0,-1-7-263,9-9 0,-2-3-246,2-6 1,2 2-396,-6 3 1,0 3 90,-4 9 0,-1 3-295,1 5 1,-6 11 488,-2 6 0,-3 8-182,-2 8 0,2 5-419,2 7 682,4 4 0,5-11 0,-1 5 0</inkml:trace>
  <inkml:trace contextRef="#ctx0" brushRef="#br0">17268 7615 7857,'-20'14'0,"-1"2"0,7-2 4286,2 3-2062,5-4-1404,7-6 1,7-3-341,5-8 1,6-8-964,7-9 0,0-6 353,-1-2 1,0 0-451,-3 4 0,2 0 382,-2 0 0,1 1 138,-2-1 1,0 1 606,-4 4 0,2-4-430,3 4 0,-3 2 285,-6 1 0,1 9-109,-1 4 0,0 2-387,1 2 0,-5 6 213,0 2 0,-4 9-474,5 3 0,-6 8 8,1 1 1,-3 0-194,-1-4 1,0-1-52,0 1 0,-4-1 164,0-4 1,-2-2-2016,2-5 2442,3-1 0,-5 0 0,6 1 0</inkml:trace>
  <inkml:trace contextRef="#ctx0" brushRef="#br0">17789 7541 10429,'-7'0'3853,"13"-6"1,4-2-2941,10-9 1,5 2-410,4-6 1,5-3-924,0-5 1,-3 0 335,2 4 1,-4-4-879,4 0 1,-11 2 353,-1 6 0,-11 3-118,-6 6 1,-3 3 189,-1 1 0,-7 5 119,-5-1 1,-5 14 603,-3 6 0,-4 12-187,4 5 1,0 3 11,0 1 1,9 0 36,-2 0 0,9-4-454,0 1 1,4-4-511,4-1 1,8-2 913,9-10 0,8-6 0,3-6 0</inkml:trace>
  <inkml:trace contextRef="#ctx0" brushRef="#br0">18149 7838 7864,'-5'25'0,"-2"-4"4591,-6-1-2233,6-4 321,2-4 0,16-9-1396,5-12 0,8-7 229,5-17 0,4-8-1142,-13 12 0,1 0 1,-1-1-1,0-1-468,3-5 0,0-2 0,0-2 1,1 0 221,2-7 0,1-1 0,-1-2 0,-1-1-443,2-4 1,0-2 0,-1-3 0,-1-1 307,1-1 0,-2 0 1,-4 1-1,-2-1 21,0 2 1,-3 1 0,-3 7 0,-3 2-1088,-2 1 1,-2 2 0,-1 10 0,-3 3-23,-10-20 0,0 17 148,-12 16 1,-1 21 637,-7 21 0,-3 16 392,-5 17 0,17-24 1,0 2-12,1 4 0,1 2 1,-2 1-1,1 1-91,4-1 1,1 0-1,1 3 1,2 0-1,-1 0 1,3-1 0,1 4 0,2 0-26,-1 0 1,2 1-1,0-3 1,3-1-495,1-2 0,2-1 0,3-2 0,3 0 298,0-1 0,2-2 0,4-1 1,2-1 243,18 22 0,6-3 0,3-14 0,7-5 0,6-5 0</inkml:trace>
  <inkml:trace contextRef="#ctx0" brushRef="#br0">20370 6772 7933,'0'-20'335,"5"-3"-396,3 2 0,5 2 85,3-2 1,-2 5 153,3-5 0,-5 5 262,-4-5 0,-2 2 1196,-6-2 0,-6-2-761,-2 2 0,-4-3-67,-5 0 1,-4-1-337,-7 0 1,1 6-66,-2 2 1,3 5-84,1 4 0,1 9 42,-1 11 0,5 19-87,4 14 0,4 21-95,7-25 1,1 1 0,1 3 0,1 2-338,1 4 0,2 2 0,-1 0 0,0 1 300,0 4 0,0 0 0,0 1 1,0 2-246,-1 3 0,2 0 0,1-6 1,1-2 99,1 1 1,1-2 0,0-6-1,1-2-626,0-3 0,0-1 0,0-5 1,-1-1-15,3 25 0,-2-13-1664,-6-12 1,0-6 315,0-11 1986,0-7 0,0-8 0</inkml:trace>
  <inkml:trace contextRef="#ctx0" brushRef="#br0">20035 7317 11590,'22'13'3052,"3"-1"1,3 6-1944,14 3 1,5 2-1160,11 2 1,4-6-1008,-27-10 0,0-1 0,32 0-1161,-5-4 0,-11-5 2218,-5-7 0,-1-1 0,0-9 0</inkml:trace>
  <inkml:trace contextRef="#ctx0" brushRef="#br0">20705 7652 7867,'0'18'3365,"0"3"-2804,0-3 797,0 5 0,1-10-579,3-1 0,7-1 762,6-7 1,5 0-758,-2-4 0,4-1-299,1-3 1,-1-9-44,1-7-229,0-4-2292,-6-1 1611,-1 1 1,-5-1-1970,-1 0 1780,0 6 0,-3-5-1865,-1 4 1,-5 2 2521,1 1 0,-3-2 0,-1 0 0</inkml:trace>
  <inkml:trace contextRef="#ctx0" brushRef="#br0">21188 7838 7809,'-12'0'0,"-5"0"4216,1 0-1400,5 0-852,5 0 1,8-11-1072,2-5 0,10-13-200,10-8 1,7-6-268,6-7 0,0 1-845,0-1 1,1 7-295,-1 6 1,-1 11-719,-3 9 1,-4 9 937,-9 4 1,-2 11-431,-5 9 0,-2 5-285,-3 12 1,2 0 578,-6 4 1,1-3-619,-1-1 1,-1-7 1246,5-1 0,1-1 0,3-4 0</inkml:trace>
  <inkml:trace contextRef="#ctx0" brushRef="#br0">22094 7541 7792,'-19'0'1773,"-9"1"311,3 3 0,-4-2-1019,0 2 0,-1-3-547,-3-1 1,-1 0 906,5 0 1,1-1-674,7-3 1,-1 2-1378,6-2 247,5 3 0,7 6-187,8 3 1,4 5 432,9 3 1,-2 0-25,5 4 1,5-5-158,4 2 1,4-3-4,-4-2 0,6-1-380,-2-3 1,4-5 230,4-11 0,2-6-1090,2-11 0,2-8 1555,-5-8 0,-19 14 0,1-1 0,-2-7 0,0 1 0</inkml:trace>
  <inkml:trace contextRef="#ctx0" brushRef="#br0">22826 6350 7792,'-6'-12'1203,"5"5"1,-10 1 1577,3 6 1,-3 7-1457,-2 5 0,-1 15 130,-2 14 1,1 10-1136,-6 15 0,11-29 1,-1 2-587,-1 4 1,0 1 0,0 1 0,0 2 206,2 2 0,0 1 1,-2 0-1,1 1 84,3 1 0,0-1 1,-1-7-1,1-2-489,2 0 1,0-2-1,-6 24-879,-1-6 0,5-10 1343,0-3 0,2-7 0,-4 0 0,1-2 0,1-3 0</inkml:trace>
  <inkml:trace contextRef="#ctx0" brushRef="#br0">22627 7231 7800,'13'-21'0,"-1"0"2997,6 6-1957,-4-8 0,9 9 710,-2-3 1,1 4-935,-1 0 1,2 2-2426,-2 3 1,2-2 371,2 6 1237,0 0 0,0-2 0,0 0 0</inkml:trace>
  <inkml:trace contextRef="#ctx0" brushRef="#br0">23037 7280 7800,'-2'11'1165,"-2"-3"1,3 3 1545,-3-2 0,-2-2-292,2 1-1176,0 0 0,4 5-982,0-1-118,5 0 1,2-5-1157,6-3 0,3-2 659,1-2 0,5-2-1707,-1-2 0,2-3 557,2-5 1,-2-2-143,-2-2 1,2 2 998,-2-3 1,-3 5 646,-1 4 0,-4-3 0,0 4 0,-1-6 0</inkml:trace>
  <inkml:trace contextRef="#ctx0" brushRef="#br0">23297 7317 8735,'0'7'4231,"0"-1"-3731,0-6 1,0 1 1502,0 3-1086,0-2 1,2 2 170,2-8 0,1 1-750,4-5 0,2-1-295,-3-3 0,2 0-739,-2-1 1,1 1 493,-4-1 1,3 1-1090,-4 0 1,0-1 655,-4 1 1,-1 5-453,-3 3 0,-3 4 93,-6 4 1,1 4-19,0 9 1,-1 2 388,1 6 0,1 1-616,2 3 1239,-2-3 0,10 4 0,-5-5 0</inkml:trace>
  <inkml:trace contextRef="#ctx0" brushRef="#br0">23607 7404 7759,'6'-12'0,"-5"-1"0,10 0 3193,-2-4 1,2-1-891,1-3 1,6-2-97,3 2 1,9-2-1445,7-2 1,0 2-298,5 2 1,0 5-244,0 7 1,3 4-53,-3 5 0,-6 1-416,-8 3 0,-7 5 236,-4 7 0,-9 10 231,-4 11 1,-5 2-21,-8 7 1,0-1-309,-12 5 0,-4-1-726,-4 1 0,0-7-1028,5-6 1,3-6 836,0-6 1023,12-11 0,-11 1 0,12-11 0,0 0 0</inkml:trace>
  <inkml:trace contextRef="#ctx0" brushRef="#br0">5731 12452 7915,'-5'12'0,"-1"9"4042,-2 8 0,2 14-2079,6 15 0,0-23-1128</inkml:trace>
  <inkml:trace contextRef="#ctx0" brushRef="#br0">7963 14039 25731,'-1'19'0,"-2"18"0,-10 26 0,-7-9 0,-9-9 0,-4-3 0,-9-7-361,-3-6 0,-2-11-406,1-14 0,0-19-2337,4-10 0,-1-19 529,10-9 2575,18 21 0,3-1 0,5-12 0</inkml:trace>
  <inkml:trace contextRef="#ctx0" brushRef="#br0">17115 13791 16819,'9'6'0,"15"-6"0,-7-11 0,12-8 0</inkml:trace>
  <inkml:trace contextRef="#ctx0" brushRef="#br0">18173 13865 18514,'48'33'-588,"-33"-23"386</inkml:trace>
  <inkml:trace contextRef="#ctx0" brushRef="#br0">18247 13915 17581,'30'20'-404,"22"14"-345,0-2 749,-3-5 0,-1-2 0,-1 0 0,0-3 0,-1-4 0,-1-3 0,2 0 0,0 0 0</inkml:trace>
  <inkml:trace contextRef="#ctx0" brushRef="#br0">3405 16197 22130,'13'28'407,"12"9"175,1-15-435,7-5 1,5-12-26,3-13 0,0-18-217</inkml:trace>
  <inkml:trace contextRef="#ctx0" brushRef="#br0">4239 16321 9739,'23'13'-137,"7"-9"25</inkml:trace>
  <inkml:trace contextRef="#ctx0" brushRef="#br0">6240 16445 14784,'22'36'-679,"0"-3"341,7-4 338,3-13 0,-6-5 0,6-11 0,2 0 0,5 0 0</inkml:trace>
  <inkml:trace contextRef="#ctx0" brushRef="#br0">7915 14895 8150,'-5'14'3530,"1"3"1,-4 14-1835,4 15 0,1-11 1,0 3-1099,1 8 0,0 3 0,2 9 0,-1 4-1020,-1 7 1,0 2 0,1-21 0,1 0-1,-1 0 587,1 1 1,0 1-1,0-2 1,0 1 0,0-1-1,0 0-416,0 20 1,0 0 0,3-1 0,0-3 198,1-7 0,0-2 0,1-7 0,1-4-954,0-9 0,1-3 1,6 18 405,4-11 0,-2-9-1417,6-11 2017,5-9 0,0-5 0,3-11 0,-3-6 0</inkml:trace>
  <inkml:trace contextRef="#ctx0" brushRef="#br0">8684 15639 8192,'-24'7'3479,"4"6"0,0 0-968,4 8 1,-2 0-1274,-3 4 1,2-1-458,2 1 1,-2-1-645,-6-4 0,-5-2-540,-3-5 1,-4-5-22,-5 0 0,-3-5 379,-9 1 0,-2 2-842,-6-2 1,6 5 667,7 0 0,6 4 129,10 8 0,14 5-302,10 11 1,19 6 746,11 3 0,15 3-14,-13-21 1,3-2-1,4-2 1,1-1 61,3 2 1,2-1 0,3-2-1,2-2-644,2 1 0,1-1 0,0-3 1,0-1 173,4-1 1,-1-1 0,-2-1 0,0-2-455,0-2 0,1-2 1,-2 0-1,0-3 335,-1-3 0,1-2 1,-1-1-1,1-1 186,-1-1 0,1-1 0,0 1 0,1 0 0,0-2 0,0 0 0,0-3 0,-1 0 0,2-2 0</inkml:trace>
  <inkml:trace contextRef="#ctx0" brushRef="#br0">11401 15974 8196,'-25'25'578,"4"0"-405,0 0 0,6-1 1185,-1 1 1,2 0-418,1 0 0,2 1-158,3 3 0,3-3 171,5 3 0,0 1-382,0-1 0,5-1-358,3-7 1,8-1 31,0-7 0,6-4 253,-1-9 1,2-2-72,2-7 1,4-10-38,0-14 0,4-10-199,-4-6 1,0-8-425,-16 24 0,-1 0 0,8-33-58,-9 29 0,-1-1 1,-2 2-1,-1-1 194,2-4 0,-1 0 0,-1-2 0,-2 0-337,0-4 1,-1-1-1,-1 1 1,-1 0-54,-1-2 0,-2-1 0,-1 1 0,-1 0 294,-1 4 0,-1-1 0,-2 1 0,-2 1-66,-1 1 1,-1 3 0,-8-22 480,-2 17 0,2 21-58,-2 16 1,3 16 133,6 9 0,5 13-119,3 11 1,2 6-31,2 15 0,2 3-240,-1-28 1,2 0-1,0 0 1,1 0 99,1-2 0,2 0 0,10 32-810,-1-5 1,2 2 627,-1 2 1,-2-10-605,6-2 0,-6-8 165,1-9 1,-6-4 129,-2 0 0,-1-10-680,1 2 0,-2-8 507,-6-1 1,1-3 49,3-5 604,-2-3 0,9-5 0,-4 0 0</inkml:trace>
  <inkml:trace contextRef="#ctx0" brushRef="#br0">11599 15925 8086,'0'-13'-84,"0"1"1,0 4 253,0-1-378,0 1 1,-1-3 172,-3 3 1,1 2 359,-6 6 1,5 0-96,-4 0 0,4 13 589,-4 7 1,-1 11 33,-3 10 0,4 9 210,-1 7 1,7 8-738,-2 1 1,1-30 0,0 0-19,1-1 1,0 0-1,-2 30 399,4-7 0,0-10-243,0-15 1,1-9-388,3-12 1,2-8 28,2-12 1,3-14-125,-3-19 1,3-10-173,2-16 0,-5 3-319,-4 29 1,0-1 0,0-33 160,0 35 1,1-2 0,-2-3 0,1 0 151,0-1 0,0 1 0,1 0 1,1 0 228,-2-1 0,0 1 0,4 3 0,1 2-224,11-32 1,5 8 1168,4 4 0,-3 13-557,3 12 0,-2 12-160,-3 21 1,-3 20 39,0 13 0,-6 10 257,1 6 1,-6 4-692,-2 5 1,-4-3 223,5 3 1,-5-9-1290,4 0 1,-5-3 610,1-9 0,2 3-269,-2-6 0,4-4-379,-4-9 0,2-10-1316,-2-3 2551,3-2 0</inkml:trace>
  <inkml:trace contextRef="#ctx0" brushRef="#br0">12194 16049 8086,'0'24'0,"6"3"907,2 2 0,7 1 1236,2 3 1,5-4 46,-1-8 0,2-1-1184,2-7 0,1-4 290,3-9 0,-3-11-593,3-5 1,0-8-326,-4-5 1,1-4-144,-9-8 0,-1 2-361,-3-2 1,-6 4-366,-3 4 0,-4 2-556,-4 7 0,-9 3-1103,-8 0 1,-7 6 886,-6-1 1,-1 7-621,-3 5 1,1 3 935,0 1 1,7 5-815,5 4 1761,6 2 0,6 1 0,1 0 0</inkml:trace>
  <inkml:trace contextRef="#ctx0" brushRef="#br0">12815 15218 9203,'-13'5'2810,"1"10"-1610,0 14 0,1 10-597,2 15 0,2 13-499,5-28 1,0 1 0,1 4 0,1 3 206,-3 2 1,2 1-1,2-3 1,2 0-476,1 0 1,0 1-1,1-4 1,1 0-161,0-2 1,1-1 0,0-2 0,2 0-503,-1-3 0,1-2 0,3 27-3418,-4-11 4244,-5-12 0,7-3 0,-6-6 0,0 0 0</inkml:trace>
  <inkml:trace contextRef="#ctx0" brushRef="#br0">12716 15912 7962,'0'-12'3129,"0"-1"1,9 1-1856,4 0 0,13-1-614,3 1 1,7-1-271,5 1 0,9 1-1048,7 3 1,1-3-4367,4 2 5024,-8-2 0,7-7 0,-12-1 0</inkml:trace>
  <inkml:trace contextRef="#ctx0" brushRef="#br0">4491 16594 8258,'-25'25'773,"6"0"-541,2 0 0,5 4-232,3 0 0,4 5 0,5-1 0,0 7 1356,0 1 0,7 1-127,5-5 1,2 0 202,7 0 1,-1-2-781,5-6 0,0-6-236,0-10 0,0-2-356,-1-3 0,4-4 117,-3-8 1,2-10-266,-6-11 1,1-2 142,-1-10 0,-3 6-446,-6-6 1,-1 8-61,-3 0 1,-2 3-818,-6 1 337,0 11 602,0 3 1,1 17 348,3 2 1,-1 14-88,5 7 0,-3 11 717,3 6 1,1 9-364,8 7 0,-2 0-77,6 4 0,-6 1 125,2 0 0,-4-1-148,0-4 0,-6-9-467,-3-7 0,-4-5 200,-4-12 0,-5-5-749,-7-8 0,-1-3 407,-8-5 1,3-4-663,-7-8 1,-2-3 373,-2-5 0,2-5 710,2 0 0,3-5 0,1 2 0,1-4 0</inkml:trace>
  <inkml:trace contextRef="#ctx0" brushRef="#br0">5272 16917 8049,'0'25'3110,"0"-3"-2411,0 2 1,0 0 330,0 9 1,0-5-449,0 0 0,0 3-678,0-2 1,0-2 124,0-6 1,0-3-876,0-6 0,-1-1 180,-3-2 666,2-4 0,-9-16 0,4-3 0</inkml:trace>
  <inkml:trace contextRef="#ctx0" brushRef="#br0">5272 16768 8038,'0'-8'3970,"0"-1"-7,-5 1-1936,3 1-1107,-3 2-383,5 5-1676,0 0 373,0 5 0,1 1-688,3 2 0,-1 2 219,5-6 1,1 1 59,3-1 38,1 3 1,-1 6 508,0-1 1,1 1 261,-1-1 1,2 5 365,2-1 0,-2 6 0,3-1 0,-2 2 0,1 2 0,4 8 0,5 0 0,-2 10-39,-2-6 0,1 3-33,-6-3 0,1-1 1798,-5-3 0,1-3-736,-1-5 0,-4-5 2585,1-4-1795,-1-8-493,4-2 0,1-12-395,-1-2 1,2-4-77,2-5 0,0-2-924,4-6 1,-3-4 143,3 0 0,-4 0-559,0 4 1,-2 1 411,-2-1 0,2 4-1928,3 0 0,-8 6 63,4-1 0,-9 6 1976,0 2 0,-3 5 0,-1-2 0</inkml:trace>
  <inkml:trace contextRef="#ctx0" brushRef="#br0">5967 17115 8980,'0'9'2962,"0"-1"0,1-4-1956,3 4 1,5-5 470,7 1 0,2-4-705,3-4 0,2-8-260,-2-9 0,2-4-208,2-4 1,-5 3-299,-4-3 1,-4 1-231,-3-1 1,-4 9-280,-5-1 1,-7 12-837,-5 4 0,-10 5 619,-7 5 0,-5 8-1133,0 12 1,0 5 899,1 8 0,-2 3 365,6 0 1,1 6-68,3-1 0,7 2 150,5 1 0,2-6 505,7-6 0,-4 3 0,4-9 0,1-9 0,2-8 0</inkml:trace>
  <inkml:trace contextRef="#ctx0" brushRef="#br0">4454 16656 8384,'-7'-5'5518,"12"-3"-4475,12-9 1,10-2-500,6-6 1,9 0-353,3 0 1,3 6-79,2 2 1,4 4-1416,0 0 0,-1 2 1301,-3 3 0,5-3 0,2 4 0</inkml:trace>
  <inkml:trace contextRef="#ctx0" brushRef="#br0">14241 15962 8146,'-12'0'57,"0"0"159,-1 0 539,1 0 0,1 1-255,2 3 0,0-1 111,5 5 1,-2 2-150,2 7 1,3 2 772,-3 6 0,4 5-547,4 3 1,4 7 735,8 1 1,4 3-514,5-6 1,4-7-155,-1-14 1,8-7-219,2-15 1,4-14-295,8-14 0,-25 8 0,-1-4-852,2-5 0,-2-2 1,1-5-1,0-2 510,0-4 1,-1-1-1,-1-1 1,-3-1-463,0-2 1,-3 0 0,-2 2 0,-4 0 482,-1-2 0,-3 0 1,-2 2-1,-2 0-655,0 0 1,-2 1 0,0 4 0,-3 3-105,-1 2 1,-2 1-1,-10-24 53,-14 13 0,-7 13 285,-6 12 1,-3 13 212,4 12 0,5 14 641,7 14 0,3 18-332,12-14 0,3 2 1,3 3-1,2 0 52,1 6 1,2 1-1,1 2 1,1 1-80,0 0 1,2 1-1,4-1 1,1 1 419,1 1 1,3 1 0,1-2 0,2-1-230,3 3 0,2-1 0,0-4 1,2-1-180,4-4 0,2-2 0,-1-5 1,1-1-1153,0-2 1,1-2 0,24 6-328,3-13 1469,-3-12 0,0-7 0,-5-6 0,-6-6 0</inkml:trace>
  <inkml:trace contextRef="#ctx0" brushRef="#br0">15246 15875 7976,'0'12'3009,"-1"-1"-1137,-3-2-116,2 2-488,-3-10 0,8 5-605,5-6 0,1-2-206,12-2 1,4-8-182,4-9 1,4-8-491,-4-4 0,5-4 247,-1-5 0,2 0-776,-2-4 1,-4-2 183,-8 3 0,-9 2-316,-8 2 0,-5 5 365,-7 7 0,-12 7 61,-13 13 1,-8 7 381,-5 10 0,-2 7-10,-2 14 1,2 10 380,3 10 0,3 8-175,25-25 1,1 2-1,-1 1 1,1 2 154,3-1 0,1 2 1,3-1-1,2 0-3,3 25 0,9 0-332,8-12 0,10-5-434,10-11 1,9-11 307,3-11 1,3-6-1738,2-10 0,2-6 1914,-2-11 0,2 1 0,-6-12 0,2-2 0,2-5 0</inkml:trace>
  <inkml:trace contextRef="#ctx0" brushRef="#br0">16077 15701 7967,'-5'-12'0,"3"4"0,-2-1 0,-3 7 1717,-1-2 0,1-2-505,-1 2 1,-2 0-177,-6 4 1,1 5-444,-6 4 0,0 2-188,-4 1 1,1-2-349,-1 2 1,0-6 57,0 6 1,5-2-49,-1 2 0,6 5 114,-2-1 0,9 5-302,4-5 1,2 6-131,2-1 0,7 2-236,6 2 1,10-1-36,10-4 0,0 2 237,5-5 1,-8 4-245,7-5 0,-4 1 159,0-5 1,-7 0 648,-5 1 0,-7 1-213,-2 2 1,-5-1 335,-7 6 0,-11-4-59,-5 3 1,-8 1 169,-5 4 0,2-6-524,-6-3 0,-1-3 132,-3-5 0,-1-2-1332,-4-6 1,8-2 636,-3-2 1,4-8-2712,0-9 3285,8-8 0,-4-8 0,3-7 0</inkml:trace>
  <inkml:trace contextRef="#ctx0" brushRef="#br0">16512 15677 7960,'-36'26'0,"3"3"0,2 7 1959,7 5 0,-5 8-943,0-3 1,1 6 542,7-2 0,5 0-305,8 3 1,2-5-233,6-6 0,11-8-609,6-13 0,6-9-177,6-8 0,-1-5-560,5-7 218,-6-6 147,9-16 1,-10-2-1345,3-5 108,-3 0 1109,-6-1 0,-2 1-1665,-6 0 1,-1 0 630,-3 0 1,2 1 715,-6 3 1,0 2 1180,-4 7 1,0 4-497,0 4-256,6 2 0,1 7-124,5 3 0,0 8-75,1 4 1,5 5 18,2 3 1,8-2 154,1 3 0,5-4 0,-2 0 0</inkml:trace>
  <inkml:trace contextRef="#ctx0" brushRef="#br0">16983 15813 7856,'0'-12'0,"-1"-1"270,-4 1 0,0 4 382,-3-1 1,-3 1 292,2-4 1,2-1-420,-1 1 0,1 4 314,-1-1 1,-3 1-326,3-4 1,-3 3 55,-2 1 1,-3 4-99,-1-4 1,-9 5-81,1-1 1,-9 9-100,-3 8 1,-2 5-8,-7 6 1,2 11-36,-1 2 1,4 9-249,7-1 1,6 3 360,7 2 0,4-2-153,9-2 1,5-5-170,12-8 0,10 0-54,14-8 1,10 0-143,6-13 1,6-2-700,7-10 1,0 0-474,0 0 0,3-6-429,-3-2 1,2-7 1753,-11-2 0,-3-5 0,-4 1 0,0-2 0,3-2 0</inkml:trace>
  <inkml:trace contextRef="#ctx0" brushRef="#br0">17268 16247 7834,'-18'7'990,"5"4"-612,-4-3 1,3 2 646,2-2 1,4-1 281,-1-3 1,7-4 625,-3 0 0,4-7-1323,1-9 0,1-10-389,4-12 0,6-4-366,5-8 0,6-5-62,-1-3 0,4-4 251,-11 29 1,1 0-1,11-24 166,3 4 0,-3 7-314,-1 9 0,0 7-167,-1 5 0,0 7-311,-4 10 1,4 4-403,-3 8 1,2 3-822,2 5 1,1 0 1804,3 1 0,-8-1 0,2 1 0</inkml:trace>
  <inkml:trace contextRef="#ctx0" brushRef="#br0">18062 15825 7776,'-12'18'2446,"-5"7"-1445,1 8 1,-1 6 240,5-2 0,1 3-593,2-7 1,4-3-21,5-1 1,0-8-1671,0-5 1,5-7 688,4-5 0,6-4-2222,1-4 0,5-10 2574,-4-11 0,5-5 0,-3-7 0</inkml:trace>
  <inkml:trace contextRef="#ctx0" brushRef="#br0">18199 15739 7801,'-6'-11'0,"-2"2"4493,-3-2-1516,-2 10-1746,1-5 1,5 12-997,3 2 0,3-1-536,1 1 1,1-5-2067,3 1 1,0 2 1209,9-2 1,-4-6-1502,8-6 2658,-3-3 0,4-12 0,1-3 0</inkml:trace>
  <inkml:trace contextRef="#ctx0" brushRef="#br0">18534 15056 7751,'0'-19'1626,"0"7"1,0 9-1057,0 11-443,0 6 0,0 16 497,0 3 1,0 9 752,0 3 0,-6 15-1475,-2 6 1,3-28 0,-1 2 204,0 3 0,-1 1 1,-1 0-1,-2 0-230,0 4 0,0-1 1,0-1-1,1-1 230,-2 3 0,1-1 0,0-4 1,1-2-80,-2 1 1,1-1-1,-8 24-71,6-11 1,3-16-255,1-13-278,5-11 0,-1-9-872,8-5 1,3-5 956,6-4 0,6-7 53,6-5 0,1 2 400,7-2 0,0 1-52,4-5 0,2-1 478,2-3 1,-1 3-290,6-3 1,-8 8 110,-1 4 0,1 5 467,-5 4 0,-8 2-507,-5 6 1,-10 7 234,-6 6 1,-4 6-148,-4 10 1,-10 7 292,-11 5 1,-6 11-310,-11 2 0,21-26 0,-2-1-136,-1 2 0,-2 0 0,2-1 0,-1 1-14,0 0 0,0-1 0,-19 23-304,3-5 0,2-10-63,2 1 1,7-15-929,5-6-1058,11-7 0,9-18 168,5-7 2092,11-9 0,-3-7 0,10 2 0</inkml:trace>
  <inkml:trace contextRef="#ctx0" brushRef="#br0">18980 15925 7751,'13'-6'823,"5"5"0,-5-3-294,4 8 0,1 1 1098,-2 4 1,1 0-103,-5-5 1,2 5 425,3-5 1,2-2-1084,6-6 1,0-5-34,-1-12 0,3-8-723,1-16 0,3-5-233,2-8 1,-3 0-942,-5 9 1,-11 3 717,-6 13 0,-5 4-1020,-3 8 0,-11 9 118,-6 8 0,-12 19-54,-8 10 0,-4 15 1324,-5 9 1,24-21-1,0 1 221,1 3 0,1 2 1,0 0-1,1 1-209,-2 2 1,1 0 0,1 2 0,1 1-108,0-1 1,3 1 0,1 1-1,3 2-30,1-2 1,3 0 0,2 1 0,2 0 45,0 0 1,2-1-1,5-2 1,3-1 54,13 28 0,-7-33 0,2-1 0,21 22 0,1-2 0,3-1 0</inkml:trace>
  <inkml:trace contextRef="#ctx0" brushRef="#br0">20791 15342 7980,'7'34'4650,"-3"3"-4050,3-2 0,7 14-1320,11 1 1127,5 5 1,-7-27-1,2-2 514,1-2 0,2-3 0,37 6-616,-30-21 0,0-4 0,4-5 0,0-4-267,0-1 0,0-4 0,0-7 1,-1-4 4,-2-4 0,-1-4 0,-1-1 1,-1-3-233,-1-4 1,-2-1 0,-1-1-1,-1 0-14,-1-4 0,-1-1 0,0-2 1,-2-1-5,0 0 1,-2-1 0,-6 3 0,-2 0 46,-5 7 1,-2 2-1,-2 1 1,-3 2-614,-6-23 1,-10 6 632,-10 10 1,-12 9-143,-10 17 0,-9 13 1514,-7 20 1,29 1 0,1 6-838,-2 7 0,2 4 0,-1 9 0,3 3 695,3 8 0,4 2 1,-1 4-1,3 3-693,8-17 1,2 2-1,2 0 1,-1 4 0,1 1-1,1 0-606,2 5 0,2 0 0,2 1 0,3 3 0,2 0 0,4 0 209,3 2 0,4 0 0,3-1 0,3-2 0,2 0 0,4-3-224,3 1 1,3-2-1,2-2 1,1-5-1,3-3 1,2-2-922,0-6 0,1-3 0,2-3 1145,0-3 0,1-4 0,1-3 0,20 2 0,1-4 0,-20-10 0,-1 1 0,1-1 0</inkml:trace>
  <inkml:trace contextRef="#ctx0" brushRef="#br0">23446 10840 7990,'-12'-13'-162,"-1"1"1,12 11 156</inkml:trace>
  <inkml:trace contextRef="#ctx0" brushRef="#br0">23694 9525 7301,'0'-12'76,"0"-1"-128,0 6 103,0-4 37,0 10-105,0-5-21,0 12 38,0 1 0,6 5 0,1 1 0</inkml:trace>
  <inkml:trace contextRef="#ctx0" brushRef="#br0">23818 9500 8704,'-12'-12'1251,"0"-1"626,3 7 1126,1 1-1514,5-2 0,-6 5-132,4-7-464,1 7-833,4-4 52,0 6 0,-5 2-863,-3 2 1,-1 8 258,-3 9 1,2 8-94,1-10 248</inkml:trace>
  <inkml:trace contextRef="#ctx0" brushRef="#br0">23681 10814 7292,'1'12'0,"-1"9"0,-6 2 0,-1-4 0</inkml:trace>
  <inkml:trace contextRef="#ctx0" brushRef="#br0">27767 10864 9430,'-5'9'0,"-19"32"0</inkml:trace>
  <inkml:trace contextRef="#ctx0" brushRef="#br1">16251 670 8108,'-12'-6'617,"-1"-2"1,1-3-310,-1-1 1,2 3 928,3 1 1,-2 4-60,6-4 1,-1 1 1598,1-2-438,2 4-1711,-3 5 1,5 1 231,0 3 0,0 16-331,0 13 0,0 21-396,0 16 0,0-28 0,0 1-407,0 6 0,0 1 0,0 6 0,0 0 202,0 6 0,0 0 0,-2 2 0,0 2-118,0 2 1,0 0 0,-3-1 0,1-2-269,2-2 1,0-2 0,-2-7-1,0-4-837,2-10 0,0-2 1,-2 24 220,4-16 0,5-12-1012,3-17 0,8-6 2086,0-11 0,6 0 0,-3 0 0</inkml:trace>
  <inkml:trace contextRef="#ctx0" brushRef="#br1">16722 918 8156,'-12'0'3370,"5"0"1,2 5-2130,5 4 1,0 2-580,0 1 0,0 0-570,0 1 1,0 1 79,0 2 1,0-1-648,0 6 0,-6-3 154,-2 7 1,-9-3-115,-3 7 1,-9 2-609,-4 2 0,-10 5 100,-7 3 0,1-2 441,-5 2 1,4-3 170,5 0 0,8 0 1134,8 4 1,9-8-510,8 3 0,12-8 373,12 0 0,13-3-430,12-1 1,3-6-402,10-2 0,2-9-490,10-4 0,3-8 563,-30 1 1,0-2 0,32-10-1881,-30 7 0,0-1 1971,29-13 0,-31 13 0,-1-1 0,29-15 0,0 0 0,-4 1 0</inkml:trace>
  <inkml:trace contextRef="#ctx0" brushRef="#br1">17355 955 7907,'-25'0'0,"-2"0"747,2 0 0,-1 0-55,9 0 1,-5 4 94,1 0 1,2 6-276,-2-2 1,5 9-12,-5 3 1,6 11 107,-1 6 0,2 6-207,1 6 0,8 6-421,5 3 0,5-1-32,8 1 1,6-6-163,6 2 0,1-14 215,7-7 0,4-7-1278,5-5 0,3-9 134,-3-8 1142,-1-2 0,2-1 0,-1-2 0,-2-5 0,-4-1 0</inkml:trace>
  <inkml:trace contextRef="#ctx0" brushRef="#br1">17678 1153 8048,'-13'0'1261,"1"0"1572,-1 0-1880,7 0 0,0 2 602,6 2 0,3-1 8,5 5 0,3 0-812,14 5 0,-2-5-1261,10 0 1,5-4 381,3 5 0,4-5-1909,-3 4 0,-1-5 310,-4 1 1,1 1 1726,-1 0 0,-11 4 0,-3-2 0</inkml:trace>
  <inkml:trace contextRef="#ctx0" brushRef="#br1">17740 1538 7944,'-13'0'4215,"5"0"-1970,0 0-1779,5 0 0,-3-6-195,6-2 1,11 0 450,6-5 1,11 2-265,5-9 0,3 0-1420,1 0 0,0 0 4,0 4 0,0 2-480,1-2 0,-3 6 612,-1 2 1,-6 4-1713,-7-5 2538,3 7 0,-11-4 0,5 6 0</inkml:trace>
  <inkml:trace contextRef="#ctx0" brushRef="#br1">18199 1488 7944,'0'13'0,"-6"3"822,-2 1 0,1 6 1151,-1 2 0,-1 5-300,-3 8 1,-2 4-886,-2 4 1,1 7-519,-6 5 0,2 3 84,-2 1 0,3-6-947,6-2 0,1-14-277,2-7 0,4-7-2127,5-5 2997,0-8 0,0-8 0,0-5 0</inkml:trace>
  <inkml:trace contextRef="#ctx0" brushRef="#br1">17640 1029 8032,'-6'-18'523,"-8"3"166,5-5 1,-4 9 1014,4-2-702,-2 4 1562,5 2-1857,0 1 1,7 12 636,4 2 0,3 10-621,8 7 0,9 6 304,8 11 1,3 3 11,1 9 1,2 2-540,-18-25 1,-1 0-1,1 4 1,0-1-261,3 3 1,1 1 0,-4-1-1,0 0-240,1 2 0,1 1 0,-3-3 0,0 0 0,-1-1 0,-1-2 0,14 28 0,-3-8 0,-6-14-780,-6-7 1,-1-11 435,-7-5 1,-2-8-4128,1 0 2895,-5-7 1,2 3 76,-5-10 1,-1 3 1498,-3-7 0,-9-4 0,-6-7 0</inkml:trace>
  <inkml:trace contextRef="#ctx0" brushRef="#br1">17802 1885 7910,'-32'0'0,"3"0"0,8 0 5385,3 0-3607,12 0 0,1-1 875,10-3-1951,1-3 0,12-13 214,3-4 1,8-12-410,4-10 1,8-5-640,-18 23 0,0-2 1,1-1-1,0-1 220,1-5 0,0 0 0,0-1 0,-1 1-213,1 0 0,0 0 0,-1 3 1,0 0 131,-1 3 0,0 0 1,22-18-1433,-8 12 0,-3 10-1684,-14 11-1285,-2 8 3152,-11 2 1,-1 7 1241,-6 4 0,-6 1 0,-1 7 0</inkml:trace>
  <inkml:trace contextRef="#ctx0" brushRef="#br1">18174 2133 7921,'-18'7'2452,"0"4"-1557,-3-3 0,3 8 94,6 0 0,0 1-280,-1-5 0,5 0-274,0 1 1,4-1-242,-5 1 0,5-1 25,-4 0 0,4-1-1323,-5-2 0,5 2 668,-4-3 1,0-1-1247,-5 1 0,0-5 1682,-4 1 0,3 3 0,-4 0 0</inkml:trace>
  <inkml:trace contextRef="#ctx0" brushRef="#br1">19005 1488 8161,'-19'-12'1267,"2"-1"-1098,-2 7 1,5 0 509,-2 6 1,6 0-229,2 0 1,-1 7 617,-3 5 1,0 8-509,-1 9 0,1 2-20,-1 6 0,6 2 44,3 2 1,3-1 17,1 6 0,1-8-365,3 0 0,9-3-19,8-6 1,2-7-622,2-9 0,5-8 317,3-9 1,3-4-570,1-9 0,-1-2 319,-3-6 0,-3 2-61,-5 2 0,1-2 132,3 2 0,-4 7 48,0 2 1,-2 11 835,-6 5 0,0 11-376,-5 18 0,-5 11 905,-3 14 1,-5 9-1009,-3-30 1,-1 1 0,1 2 0,-1 0 311,-5 3 0,-1 1 1,1-3-1,-1-1-204,0 0 0,-2-2 0,-2 0 0,1-1-123,-1-2 1,1 0 0,-1-1 0,-1 0-588,-13 28 0,2-7-417,-6-6 0,7-11-319,1-14 0,1-6 625,8-9 1,-1-12 571,5-14 0,5-7 0,1-14 0</inkml:trace>
  <inkml:trace contextRef="#ctx0" brushRef="#br1">19526 1426 7800,'19'-37'2526,"-1"12"315,-5 9 1,-1 18-1579,0 15 1053,6 11-1519,-4 3 1,4 6 3014,-5 1-2643,-1 4 0,-1 2-698,-3 6 1,-2 9-607,-6 3 0,0 2-151,0-6 1,-6 4 266,-2 0 1,-4 0-1534,-5 4 1,-4-8 989,-8-5 0,-2-2-5439,-7-1 6001,-4 5 0,-2-4 0,19-24 0,0 0 0,0-1 0,0-1 0,-24 24 0</inkml:trace>
  <inkml:trace contextRef="#ctx0" brushRef="#br1">20829 1836 8029,'-18'-6'0,"4"3"1168,-3-5 0,5 4 216,4-4 440,-3 5 0,9-4-521,-2 3 1,14 1-22,6-5 0,15 4-939,10-5 1,5 3-115,11-3 1,1 2-967,4 3 1,-1 3 590,-3-3 1,-4 2-1331,-9 2 1,-9 0 180,-11 0 1,-7 6 1294,-10 2 0,-3 9 0,-5 2 0</inkml:trace>
  <inkml:trace contextRef="#ctx0" brushRef="#br1">20791 2232 8061,'-8'-4'5175,"0"0"-3857,5 0 1,3 4-735,8 0 1,14-1-285,7-3 0,11 1-586,6-6 0,3 5-527,5-4 0,3 4-1167,5-4 0,-4-1 1980,0-3 0,-6-6 0,3-1 0</inkml:trace>
  <inkml:trace contextRef="#ctx0" brushRef="#br1">21833 1898 7965,'-6'0'6615,"0"0"-4712,17 0 0,4 0-727,14 0 0,3-3-248,5-5 0,6-8-559,2-13 0,5-5-534,-23 12 0,0-1 0,-2-2 0,1-1 103,1-5 0,-1 0 1,-1 2-1,-1 1 91,17-26 0,-6 9-1755,-15 3 1396,-7 15 0,-19 5-1139,-10 14 0,-12 8 329,-5 8 1,-8 6 358,-5 6 1,2 4 586,-2 13 0,2-1 796,-1 9 0,4 2 216,7 7 0,5 2-677,9 6 0,7 3 451,10-30 1,2 0 0,12 30-280,-2-29 0,3-2 0,4-2 1,4-2-535,3-2 0,3-2 1,1-1-1,2-2-448,1-2 0,2-4 1,30 3-3148,0-7 3816,0-9 0,-2-7 0,-2-5 0,-3-6 0</inkml:trace>
  <inkml:trace contextRef="#ctx0" brushRef="#br1">22801 1129 7889,'-19'-14'4453,"6"-3"1,9 17-2852,8 0-1861,9 0 243,6 11 0,11-5 135,3 2 1,3-2-96,2-6 1,3 0-2805,0 0 1433,12 0 1165,-8 0 0,16 0 0,-5 0 0</inkml:trace>
  <inkml:trace contextRef="#ctx0" brushRef="#br1">23942 843 8173,'0'-8'-430,"0"0"1,0 4 952,0-5 0,0 5-82,0-4 0,0 4 124,0-4 1,0 3-14,0-3 0,0 4 19,0-4 1,0 4 203,0-5-192,0 7 160,0-4-426,0 17 0,0 4-515,0 14 0,-5 7 220,-3 5 1,1 6-233,-2-1 1,1 5-348,-4-2 1,3 0-623,1-8 0,5-7 1179,-1 4 0,3-9 0,1 1 0</inkml:trace>
  <inkml:trace contextRef="#ctx0" brushRef="#br1">24141 831 8273,'0'-30'1123,"0"9"0,-2 3 110,-2 14 1,-3 15-544,-5 10 0,0 8-244,-1 8 1,1 10-663,-1 2 0,1 4-841,0-4 1,1 1 605,2-1 0,0 4-937,5-4 1388,-6-2 0,9-10 0,-5 1 0</inkml:trace>
  <inkml:trace contextRef="#ctx0" brushRef="#br1">24290 930 11517,'0'-7'4051,"5"13"-3541,4 10 0,2 2-895,1 3 1,4 0-302,1 3 1,1 1-590,-2 0 0,0-3 1275,4 3 0,-5-3 0,3 8 0</inkml:trace>
  <inkml:trace contextRef="#ctx0" brushRef="#br1">24327 1265 8114,'0'-18'0,"0"4"2137,0-2 1,0 2-989,0 2 1,5-5-185,4 1 0,2-1-752,1 5 1,6-1-568,3 1 0,2-1-288,2 1 1,0 1-1698,0 3 2339,-1-3 0,7 4 0,0-6 0</inkml:trace>
  <inkml:trace contextRef="#ctx0" brushRef="#br1">24712 1104 8194,'6'0'6721,"0"0"-3927,-6 0-1149,0 0-1213,5 0 1,-2-2-229,5-2-1275,1 3 0,7-5 706,1 6 0,1 0-1660,-2 0 1,4 0 2024,4 0 0,1 6 0,0 1 0</inkml:trace>
  <inkml:trace contextRef="#ctx0" brushRef="#br1">25059 1129 8175,'-13'5'4469,"1"-3"-3487,0 9 0,1-9 280,2 7 1,4-5-654,5 4 1,1-4-223,3 4 1,5-5-507,7 1 0,3-1 151,6 1 0,4-2-690,0 2 0,6-4 133,-2-4 0,1 2-353,-1-2 1,2 3 207,-6 1 0,0 0-232,-5 0 0,-3 9 679,0 4 0,-10 11 19,1 1 1,-8 8 578,0 0 1,-8 7-342,-4 2 1,-4 3 699,-5-3 0,-2-1-315,-6-4 1,-1 0-114,-3 1 1,1-7-129,-5-2 0,4-8-306,-4-5 1,6-3-1058,-2-5 1,8-2 204,4-6 980,4 0 0,0-11 0,1-3 0</inkml:trace>
  <inkml:trace contextRef="#ctx0" brushRef="#br1">25729 918 8046,'-13'-6'952,"1"5"0,0 2 1319,-1 12 1,5 6-1020,0 10 0,-1 4-662,-3 8 0,0 3-12,-1 6 0,2 4-180,3 0 0,-3-2-1163,3-7 0,1 2 199,-2-5 1,7-2-210,-3-7 0,4-9 564,1-7 211,0-9 0,0-2 0,0-6 0</inkml:trace>
  <inkml:trace contextRef="#ctx0" brushRef="#br1">25927 1042 8001,'0'-13'2929,"-1"2"-2270,-3 3 1,-2 4 561,-2 8 1,-4 10-568,-1 11 0,-1 11-25,-6 9 1,4 9-730,0 4 1,-1 1-959,5-1 1,2-9 391,10-7 1,0-4 665,0-1 0,0-10 0,0-4 0</inkml:trace>
  <inkml:trace contextRef="#ctx0" brushRef="#br1">26101 781 10031,'0'-7'3857,"0"13"0,1 2-3707,3 9 1,-1-3 54,5-2 1,-1 2-683,2 2 467,2-2 0,-9 4-1114,7-6 1,-7 1 381,3-1 0,-4 1-160,-1-1 0,-1 0 387,-4 1 1,0-1 281,-3 1 0,-3-1 566,2 0 1,2 1 19,-1-1 0,5 1 185,-1-1 0,3 0-210,1 1 0,7-5 566,5 0 0,6-4-786,7 5 1,5-6-826,3 1 1,3-2 716,1 3 0,6-4 0,1 4 0</inkml:trace>
  <inkml:trace contextRef="#ctx0" brushRef="#br1">23632 843 8752,'-1'-7'2296,"-3"3"-831,2 3 2,-3 1-908,5 0 0,0 5 32,0 4 0,-4 9-420,0 6 0,-2 3 51,2 6 0,1 4-158,-5 4 0,4 5 67,-5-5 0,0 6-796,-8-2 1,4 0-20,-4 0 1,-1-11-387,2 0 1,-5-12 324,4-6 1,-1-8-177,2-4 1,3-8 406,1-4 0,1-10 181,7-7 0,0 1 422,4-5 0,1 2-129,3 3 1,5 4 1308,7 4 0,-1 3-3,6 5 1,0 3 568,3 5 1,1 11-1057,0 5 0,1 12-299,3 5 0,1 3-1269,4 1 0,1 0 590,-2 0 0,3 0-3041,2 1 3028,-1-7 0,-6 0 1,0-6-1</inkml:trace>
  <inkml:trace contextRef="#ctx0" brushRef="#br1">24587 5271 8062,'-11'1'1237,"3"4"1,-3 1 1026,3 7-1515,2-1 1,1 1-6,5-1 0,0 0 150,0 1 0,5 3 20,4 1 1,9-1-377,6-3 1,8 2-57,9-3 1,9 2-197,8-10 0,3-6-406,1-11 0,-28 2 0,1-3 182,2-3 1,0-3 0,-3 1-1,-1-2-98,1-3 0,-1-1 0,-4 2 0,-2-1 57,-3-3 1,-2 0 0,19-24-195,-8 1 1,-14 8-363,-10 4 1,-9 7 256,-9 6 1,-10 7-205,-14 6 1,-10 1 191,-6 6 1,-5 12-21,-4 10 0,-3 12 336,3 8 1,30-15 0,1 2-32,0 3 0,1 3 1,2 2-1,2 1 296,0 5 1,3 3 0,1 2 0,3 3 289,-1 5 1,3 2-1,4-1 1,3 0-486,0 4 0,3 0 0,6-6 0,4-2 53,1-6 1,5-1 0,2-6-1,5-3-2083,30 18 0,8-23 1512,-24-19 0,2-3 1,2-5-1,1-3 422,7-2 0,-1-3 0,0 1 0,0-2 0,3-4 0,-1-3 0,1-1 0,-1 0 0</inkml:trace>
  <inkml:trace contextRef="#ctx0" brushRef="#br1">25853 5358 7927,'-20'-13'7189,"8"7"-6466,7 0 1,6 12-112,3 2 1,3-1-197,5 1 0,6-1-1066,3 1 0,7 2-3,1-6 0,-1 0-330,-3-4 0,4 0 611,0 0 372,0 0 0,-4 0 0,0 0 0</inkml:trace>
  <inkml:trace contextRef="#ctx0" brushRef="#br1">25902 5482 7920,'-5'-13'4011,"4"7"0,-2 0-3201,11 6 0,2 1-344,10 4 0,1 0-631,4 3 1,4 3-700,0-2 0,9 3-961,0 5 0,3-4 1825,0 4 0,-2 2 0,4 0 0</inkml:trace>
  <inkml:trace contextRef="#ctx0" brushRef="#br1">26758 5073 7912,'-12'0'0,"-6"0"1209,-3 0 0,-1 0-277,2 0 0,-4 5-22,4 3 1,-8 10-305,-1 7 0,0 7 152,4 9 1,6 10-905,2 11 1,5 6 246,7-31 1,2 0 0,4 32-153,12-3 1,10-9 134,10-8 0,14-2-2339,7-10 2255,5-8 0,-26-17 0,1-3 0,1-2 0,1-2 0,0 0 0,1 0 0</inkml:trace>
  <inkml:trace contextRef="#ctx0" brushRef="#br1">27391 5246 7888,'-19'7'0,"-5"4"1720,4-3 1,2 10-479,1 7 0,-1 5-180,2 8 0,1 0-636,6 4 0,0 2-161,5 5 0,1 1-1731,7-1 0,3-9 925,5-2 0,1-9-2371,-1 0 2912,6-9 0,-4 4 0,4-5 0</inkml:trace>
  <inkml:trace contextRef="#ctx0" brushRef="#br1">27652 5842 7903,'-24'8'2010,"3"0"0,4 4-1292,4 5 0,-1 9-311,-2-1 1,2 3-115,-3-4 1,4 5-64,0 0 1,1 0-819,-1-4 0,1-2 436,0-2 1,-2-3 151,-3-6 0,4-5 0,-5-1 0</inkml:trace>
  <inkml:trace contextRef="#ctx0" brushRef="#br1">27987 5308 7832,'-18'8'2151,"-3"1"1,4 6-771,5 10 1,5 5-93,7 7 1,0 0-752,0 1 0,7-3-93,5-1 1,2-3-1591,7-2 0,4-3 655,4 3 1,0-7-2001,-5-1 0,0-2 2490,-4 2 0,4 2 0,-5-3 0</inkml:trace>
  <inkml:trace contextRef="#ctx0" brushRef="#br1">27862 5779 7864,'-6'-12'4906,"-4"0"-3589,6-1 0,1 0-656,7-4 0,4 2-308,9-6 1,8-1-141,8-7 0,3 3 27,1-3 0,6 4-27,2 5 0,-2 3 106,-2 9-386,-2 2 0,-2 1 1,0-2-1</inkml:trace>
  <inkml:trace contextRef="#ctx0" brushRef="#br1">28383 5755 7840,'-11'24'2093,"2"-1"-1106,-12 1 0,0 5 368,-3 13 1,3-4-852,0 4 0,6-4-155,-1-1 0,-2 1-1149,1-1 0,5-6 550,3-2 0,5-4 250,-4-4 0,0-3 0,-5-6 0</inkml:trace>
  <inkml:trace contextRef="#ctx0" brushRef="#br1">28718 5469 7835,'-5'14'2935,"-3"3"0,2 2-1090,2 6 0,3 4-997,1 0 0,0 5-461,0-1 0,5 2-177,3-2 0,5-3-1652,3-5 0,0-2 488,4-2 954,1 2 0,-2-9 0,-1 4 0</inkml:trace>
  <inkml:trace contextRef="#ctx0" brushRef="#br1">28644 5941 7791,'-11'-13'5519,"3"1"-4600,2 5 1151,6-4-1334,0 4 1,11-7-293,6-2 0,6-3-233,6-6 0,4-1-391,9-3 1,-2 1-577,5-5 1,-1 4-3888,2-4 4423,-4 11 0,-10-13 1,-2 9-1</inkml:trace>
  <inkml:trace contextRef="#ctx0" brushRef="#br1">29289 5345 7805,'7'-6'0,"0"-4"3164,-3 6 1,-1 0-42,5 4-1123,-5 5 0,6 2-1390,-4 5 1,3 1-993,-4-1 1,0 5 122,-4-1 0,0 6-305,0-1 0,-1-2-1231,-3 2 1,-5 0 1150,-7 3 0,1-3-730,-6 0 1,0-2 632,-4 2 0,6-3 825,3-6 1,2 0 521,1 1 677,7-6-1087,0-2 1,13-5 307,5 0 1,10 0-252,7 0 1,6 0 100,-2 0 0,4 0-354,4 0 0,-2 6 0,4 1 0</inkml:trace>
  <inkml:trace contextRef="#ctx0" brushRef="#br1">29636 5928 7719,'-19'20'1011,"-4"3"213,2-2 0,2 8-416,-2 4 1,0 1 193,-3-1 1,-3 2-826,-2-6 0,3 4 46,-3-4 1,-1 2-541,1-6 0,1 1 203,8-9 114,2-6 0,0 0 0,-1-4 0</inkml:trace>
  <inkml:trace contextRef="#ctx0" brushRef="#br1">30232 5817 7858,'-15'1'2659,"2"3"0,9 4-1913,0 9 1,5 8-187,8 8 1,4 3-511,12 1 0,3 2 47,5 2 0,-4-7-1934,8 4 1,-7-10 1836,4 1 0,-7-2 0,3-3 0</inkml:trace>
  <inkml:trace contextRef="#ctx0" brushRef="#br1">30157 6201 7822,'-17'-12'3173,"8"-1"1,-2 5-2403,11 0 0,2 4-455,2-5 0,10 1 532,10-4 0,7-6-301,6-3 0,6-6-915,2-2 0,5 0-1041,3 4 0,0-1-2900,5-3 3970,-6 3 1,3-10 0,-5 4 0</inkml:trace>
  <inkml:trace contextRef="#ctx0" brushRef="#br1">30852 5494 7902,'-12'-5'4575,"5"3"0,7 2-3761,8 9 0,5 2 255,3 1 1,-1 5-643,6-1 1,-5 5-493,5-5 0,-6 5-136,2-4 0,-2 3-376,2-3 0,-8 1-757,4-2 0,-5-2 775,0 3 0,-2-4-1099,-6 0 1,-6-1 785,-2 0 0,-5-3-63,-3-1 0,-3-5 523,-6 1 0,1-3 373,4-1 1,-2-4 38,5 0 1,2-1 342,7 0 931,-3 4-1067,9-5 1,0 12 652,10 2 0,1 3-234,12 2 1,1 3-363,7 1 1,-1 3-135,5-3 1,-4 1-150,4-2 1,-7-2 107,-1 3 1,-6-2-106,-7 1 0,-5-2 353,-2 3 0,-7-3-140,-6-2 1,-7 2-82,-14 2 0,-3-2 48,-5 3 1,1-8-514,3-1 1,1-3-173,3 3 1,7-5-434,-3 1 1,9-3 450,-1-1 503,9-5 0,3 3 0,5-3 0</inkml:trace>
  <inkml:trace contextRef="#ctx0" brushRef="#br1">31348 6499 8466,'-38'12'2386,"-4"1"-1957,4 5 1,-10 1-380,2 6 0,-6-1 158,-2 1 0,3-5 189,10-4 1,6-2-418,14-2-1323,4 1 1364,10-1 0,12-11 0,9-2 0</inkml:trace>
  <inkml:trace contextRef="#ctx0" brushRef="#br1">31671 6734 7751,'-7'0'3450,"2"0"0,6 0-3169,3 0 0,4 0-166,9 0 0,2 0-2962,6 0 2847,0 0 0,5 0 0,2 0 0</inkml:trace>
  <inkml:trace contextRef="#ctx0" brushRef="#br1">32055 6846 7744,'-19'-5'5334,"1"3"-3998,11-3 0,3 3-829,8-2 1,5 3-185,7-3 0,3 2-2377,6 2 1,0-1 2053,0-3 0,5-3 0,2-6 0</inkml:trace>
  <inkml:trace contextRef="#ctx0" brushRef="#br1">32390 6871 7706,'0'-13'4757,"0"1"1,0 0-2800,0-1 0,6 2-1136,2 3 1,5-3-3185,3 3 0,-1 1 2362,6-1 0,0-1 0,3-3 0</inkml:trace>
  <inkml:trace contextRef="#ctx0" brushRef="#br1">32973 6077 7725,'-16'10'4915,"-1"10"0,5 9 0,4 21 0,-1 8-4594,3-24 1,0 2-1,0 4 1,0 1-708,-1 1 0,1-1 0,0 1 0,0-1 386,0-4 0,-1 0 0,1-1 0,0-1 0,0 0 0,0 0 0,-7 25 0,1 2 0,-9-5-5578,-8 5 5578,-8-3 0,11-23 0,-2 1 0,1-2 0,0 1 0,1 0 0,-1 1 0</inkml:trace>
  <inkml:trace contextRef="#ctx0" brushRef="#br1">32242 6077 7963,'-13'-5'709,"6"3"-396,-4-9 0,6 4 138,-4-5 1,5 0-92,8-1 0,3 1-166,6-1 1,-1 1 251,1 0 1,-1-1 279,0 1 1,-3-1-95,-1 1 0,-1 4 777,1-1 932,3 7-1688,-4-4 0,5 17 256,1 6 0,-5 6-366,0 6 1,1 8-614,3 9 1,0 3-731,1 5 1,-1-3-1075,1 3 0,3-5 1087,1-3 1,-1-1-708,-3-7 0,-6-4 1494,-3-9 0,-3-6 0,-1-1 0</inkml:trace>
  <inkml:trace contextRef="#ctx0" brushRef="#br1">32217 6437 7992,'-18'-11'0,"8"4"1622,-2-5 0,8-1-728,0 5 0,8-3 330,4-2 0,13-5-958,3-2 0,14-4-756,-1 0 1,4-1 489,1 0 0,-4 0 0,5 0 0</inkml:trace>
  <inkml:trace contextRef="#ctx0" brushRef="#br1">32663 5717 8035,'-1'-24'2033,"-3"-1"-1398,2 6 0,-3 1 796,5 5-949,0 6 1,-1 2 587,-4 5-558,4 0 0,-10 7-637,3 5 1,-9 7 156,-3 10 0,0 4-67,0 9 1,3-4 180,-4 4 1,8-4-112,0 0 0,6-11-71,7-2 0,6-14-202,2-3 1,13-6 56,4-7 1,12-18 67,0-14 0,8-10-180,-22 21 0,0-2 0,1-2 0,-1 0-76,0-3 1,-1-1-1,0-2 1,-2-1 295,-3 0 0,-1 0 1,-1 0-1,-1 0-21,-3-3 0,-2 1 0,-2 3 0,-1 0 383,-2-26 1,-4 10 65,-4 19 0,-5 9 233,-7 12 0,1 5-59,-6 7 0,0 17 470,-3 8 0,-1 14-946,0 11 1,2 5-202,2 7 1,8-5-716,9-4 0,8 1 565,5-4 1,13-1 297,7-11 0,7 4 0,8-9 0,9-2 0,9-4 0</inkml:trace>
  <inkml:trace contextRef="#ctx0" brushRef="#br1">10527 16795 8246,'-12'-16'0,"0"1"0,2-5 900,2 5 1,-2-1-145,2 4 1,-1 5 7,1-1 0,-2 5 398,2-1 0,2 3 96,-2 1-507,5 0 1,-2 1-264,5 3 0,0 4-50,0 8 0,7 7-124,4 8 1,11 4 527,9 4 0,4-3-320,4 3 1,1-8-134,3-4 0,2-7-712,-2-5 1,3-8 143,0-7 1,0-12-344,-4-11 1,-3-11 368,-8-9 0,-4-2-321,-7-2 0,-5 2 125,-7 2 1,-4 3-418,-8 5 0,-4 7 256,-7 4 1,-3 6 216,-6 7 0,-3 0 277,0 3 1,-5 3-74,1 5 0,2 11 209,2 4 0,2 12-82,2 8 1,6 8 151,5 11 0,7 2-211,6-23 1,2 0-1,2 2 1,3 0 321,3 2 0,1 0 1,2 0-1,2-2-177,3-1 0,1-2 0,0-2 1,1-1-73,2-3 1,1-2-1,27 15-1177,-1-12 0,1-10 509,-5-17 0,-4-5-1329,-3-3 1,-4-3 917,-4-5 1,-4 3 1026,-8-2 0,1 0 0,-9 0 0,-2-3 0</inkml:trace>
  <inkml:trace contextRef="#ctx0" brushRef="#br1">11735 16929 8233,'-12'0'4994,"0"0"-3653,-1-5 0,6 2 850,3-5-1586,3-1 0,6-3-192,4 0 0,3 3-374,5 1 1,2 5 99,6-1 0,5 3-238,3 1 0,-1 0 130,1 0 0,-4 0-1697,4 0 1,-4 5-3,4 4 0,-5 0-2014,0-1 3682,-7 9 0,-3-9 0,-6 10 0</inkml:trace>
  <inkml:trace contextRef="#ctx0" brushRef="#br1">11909 17078 8216,'0'7'2755,"0"4"0,2-8-1524,2 5 1,0-4-546,8 4 0,-1-1-964,10 2 1,0 0 240,3-5 0,5 0-512,0-4 0,7 0-479,1 0 0,-4-1 1028,5-3 0,-4-8 0,3-8 0</inkml:trace>
  <inkml:trace contextRef="#ctx0" brushRef="#br1">13187 16557 7936,'-17'2'729,"1"2"0,-1 1 750,5 3 0,-5 3-679,1-2 1,-2 2 10,1 1 1,4 6-335,-4 3 1,3 4 101,2 3 0,5 12-169,3 14 0,4 5-387,1-22 0,2 1 1,3 0-1,2 1-309,3 4 1,3 1 0,2-3 0,2 1 61,2-1 1,1 0 0,2-3 0,1-1-668,-1-2 0,0 0 1,-2-4-1,2-3-617,22 13 1508,-5-5 0,9-9 0,-4-7 0,3-5 0</inkml:trace>
  <inkml:trace contextRef="#ctx0" brushRef="#br1">14279 17500 9387,'0'7'-757,"0"-2"0,1-4 348,3 4 0,2-3 154,2 7 0,7-5-291,-3 4 546,15 0 0,-7 10 0,22-4 0,-4 4 0</inkml:trace>
  <inkml:trace contextRef="#ctx0" brushRef="#br1">14886 17686 7746,'45'0'0,"7"4"-167,-2 0 0,7 2 48,1-2 1,3-3-473,1 3 0,0-2 478,0-2 1,1-5-1902,4 1 2014,2-5 0,-32 5 0,0 1 0,0-3 0,0-1 0</inkml:trace>
  <inkml:trace contextRef="#ctx0" brushRef="#br1">17132 17587 7746,'52'-4'440,"1"1"1,-5-1-1,0 2-292,2 2 1,-1 0 0,0 2 0,0 0-815,3 0 1,0 0 0,1 3 0,1 0 583,4-1 1,0 0-1,-4 0 1,-1-1-311,1 2 0,0-2 0,0 0 0,-1-1 193,1 2 0,0 0 0,1-1 0,2 1-14,1 0 1,-1 0-1,-2 2 1,-1-1 87,2-1 0,0 0 0,-2 0 0,1-1 125,1 2 0,-1-2 0,-1 0 0,0-1-8,0 2 1,-1 0 0,1-2 0,0-1-35,2 1 1,0 0-1,-3-1 1,1-1 103,0 0 1,0 0-1,0 0 1,1 0-56,2 0 0,1 0 0,-2 0 0,0 0 124,0 0 1,0 0 0,0 1-1,-1 0 8,-1 1 0,0 0 1,4-2-1,1 1 58,3 1 0,0 0 0,-5-1 1,0 0-74,1-1 1,0 0 0,0 0 0,0 0 22,2 0 1,0 0 0,1 0 0,1 0 10,0 0 1,0 0 0,-1-1 0,0 0-207,-1 0 0,0-2 0,2 0 0,-1-2 173,-1-3 1,0-1 0,2 2 0,0 0-20,2-1 1,0 0-1,-4-1 1,0 0-111,0 1 0,0-1 1,0 1-1,0 0-10,0 1 0,0 2 0,1-1 0,0 1-34,2 0 1,-2 1 0,-1-1 0,-1 1 118,-1 1 0,0 1 1,0 0-1,1 0 96,-1 2 1,0 0 0,0 3 0,1 0-34,-1 1 1,0 0 0,-2 1-1,1 1-77,1 0 1,-1 1 0,0-2 0,-1 1 18,0-2 0,0 0 0,1 1 0,-1-1-219,2-1 1,0-1 0,-2 0 0,0 0 116,-1-2 0,1 0 0,0-1 0,0 0-75,-2 0 1,-1-2-1,5 0 1,0-1-102,2-2 1,0 0 0,-3 2 0,-1 1 9,0 1 1,0 0 0,-4 1 0,1 1-128,0-1 1,1 2 0,-1-1-1,-1 0 318,0-1 0,-1 2 0,1 3 0,-2 1-54,-4 1 0,-1 1 1,3 2-1,1 2 167,-2-1 1,1 1 0,-1 0 0,1 1-91,-3 0 1,1 1 0,0 1 0,0 1 377,-2 0 0,-1-1 0,1 1 1,0-1-176,4-1 1,-1-1 0,0-2-1,0-1-76,1 0 0,-1-1 0,0-2 0,-1 0-109,-3-2 1,0 0 0,3 1 0,1 0-191,0-3 0,1 0 1,0 0-1,-1 0-63,-1-2 1,-1 0-1,1 0 1,-1 0 81,-4 0 1,1 0 0,0 1 0,1 0 75,0 1 0,1 0 0,-1-1 0,-1 0 139,0 3 1,-1 1-1,-3 0 1,0 2-57,-3 1 0,0 1 0,2-1 0,1 0 63,1-2 1,0 1-1,0 0 1,-1 1 119,-2-2 1,-1 0 0,-1 2 0,1-1 108,31 2 1,-2-4-114,-29-3 0,1 0 1,0-1-1,1 0-199,0-1 0,0 0 1,0 0-1,-1 0 110,30 0 1,-2-6-174,2-2 0,2-7-122,-2-2 1,3 5-280,-7 3 1,2 1-56,-6-4 1,-2-1-127,-3 1 0,-3 4 593,-5-1 1,4 1-375,-4-4 0,2 1-113,-2 2 0,-2-2 531,-6 3 0,-1-1 0,-3-2 0,-4 1 0,-3 0 0,-1 2 0</inkml:trace>
  <inkml:trace contextRef="#ctx0" brushRef="#br1">30331 16731 12247,'14'15'1579,"2"6"0,4 6-1754,5 14 0,4 5-474,-1 8 1,0-2-221,-7 6 1,-9-4 373,-8 4 1,-15 5 216,2-28 0,-2 0 0,-3-1 0,-3 0-221,-2-1 1,-3 0 0,-2-1-1,0-1 287,-2 1 0,-2-2 1,-4 2-1,-1-2 212,0 2 0,0-2 0,-3 0 0,0 0 0,-1-1 0,0 1 0,0 0 0,-1-1 0,1 0 0</inkml:trace>
  <inkml:trace contextRef="#ctx0" brushRef="#br1">14415 16892 7944,'6'-7'324,"-5"-4"1,4 4 258,-5-5 1,2 1 271,2 2 1,-3-2 2141,3 3-1414,-2-3 740,-2-1-1090,0 5 386,0-4-660,0 9-159,0-3-521,0 5 1,-2 5-71,-2 4 1,2 2-442,-7 1 1,1 6 253,-4 3 0,-6 2-339,-3 2 0,-2 0 189,-2 0 0,-6 1-456,-2 3 0,-8-3 221,-4 3 0,-2-8 15,1-5 1,-1-2 411,6-2 1,7-1 1256,9-2-641,5-4-505,14-5 1,7 0-214,11 0 0,12 0 171,9 0 1,4 0 177,4 0 0,4 6 7,4 2 0,1 3-334,-1 1 1,1 5-183,0-1 0,-6 1-189,-3-5 1,-4 5-205,-4-1 1,-2 1-22,-6-5-938,-6 1 1,-7-1-178,-8 0 17,-2-5 1,-4-1 1709,-2-6 0,-8-6 0,-7-1 0</inkml:trace>
  <inkml:trace contextRef="#ctx0" brushRef="#br1">14899 16904 6895,'-7'0'1211,"1"0"-1282,1 0 0,4-1 164,-4-3 91,4 3-117,1-11-17,-5 6 1,3-3 1573,-2 1-644,3 5 32,1-8 1,-2 10 500,-2-3-774,3 2 1,-5 4-268,6 2 1,-4 3-121,0 5 1,0 7 4,4 6 0,4 1-95,0 8 0,7 3 219,2 4 1,0 5-121,8-5 0,4-1 239,4-7-782,5-3 270,-2-10 0,5-4-132,0-8 1,-5-4 111,-3-8 0,-3-8 181,-1-9 1,-6-2-344,-2-2 0,-5 6 52,-3 2 1,-4 3-205,-5 2 0,0 4 668,0 0-1845,0 5 703,0-3 1,-4 8-255,0 2 0,0 3 484,4 5 1,0 0 185,0 1 0,1 1 525,3 2 0,4-2-221,9 2 0,-2-6 208,6-2 0,-1-1 161,5 2 0,0-4 484,0-5 1,-2-7-267,-2-5 0,1-10 279,-5-7 0,-1-4-560,-3 4 1,-7-6-58,-1 2 0,-4 2-329,-1-3 1,-6 8 119,-2 1 1,-3 2-1602,-1 7 880,-1-7-1199,1 10-2106,5-5 1403,2 11 2583,5 1 0,5 6 0,2 0 0</inkml:trace>
  <inkml:trace contextRef="#ctx0" brushRef="#br1">15879 17301 7853,'-2'13'1586,"-2"-1"0,3 0 860,-3 1 0,2 1-586,2 2 1,2 3-1113,2 6 1,-1 1-666,5 3 1,-4 2-1,4 2 0,-5 3-285,1-3 0,-2 1 233,-2-1 1,0 2-1355,0-6 1,-6-3-199,-2-10 0,-3-1 1521,-2-10 0,-4-7 0,-3-5 0</inkml:trace>
  <inkml:trace contextRef="#ctx0" brushRef="#br1">16214 17041 7849,'-13'0'2821,"1"0"152,5 0 815,-4 0-2920,10 0 1,1 1 5,8 3 1,9 3-766,3 6 1,5 0 44,4 4 0,3 2-1221,5 6 0,-1 0 691,-3 0 1,1-1-555,-5 1 0,4 1 308,-4 3 461,0-2 1,-4 8-1,0-3 1</inkml:trace>
  <inkml:trace contextRef="#ctx0" brushRef="#br1">16425 17388 7813,'-7'0'9830,"1"-1"-7406,6-3 1,6-3-1565,2-6 1,9 0-2848,3-4 1,5-2 298,4-6 0,-1-5 1688,5-4 0,-6-1 0,4-3 0</inkml:trace>
  <inkml:trace contextRef="#ctx0" brushRef="#br1">16921 16867 7766,'0'18'3096,"0"3"1,0-2-1569,0 2 0,10-1 1408,2 5 0,14-4-1604,3 0 1,6-2-912,2 2 1,1 1-1189,4-6 1,-4 2 520,4-1 1,-11-2-268,-6 5 0,-7 1 429,-10 4 1,-3 0-152,-10-1 0,-7 3-114,-9 2 1,-8-3-530,-4 3 1,-1-3-56,1-1 0,2-7-1527,7-6 2460,4-5 0,2-13 0,6 0 0</inkml:trace>
  <inkml:trace contextRef="#ctx0" brushRef="#br1">11463 16706 7909,'-13'0'0,"1"0"810,-1 0 0,2 1 1136,3 3 0,-3-1-1283,3 5 0,-2-3-291,2 3 0,-3 4-617,3 5 1,1 9 216,-2-1 1,7 8-257,-3 0 0,4 4 274,1 5 0,6-4-1014,2 3 0,4-7 81,5-6 0,2-7 943,6-4 0,0-4 0,0 0 0</inkml:trace>
  <inkml:trace contextRef="#ctx0" brushRef="#br1">11487 16842 8003,'0'25'0,"0"0"2568,0 0 1,2 0-1276,2-1 0,4 1-655,9 0 1,2-6-208,6-2 0,4-5-505,0-3 0,0-4-810,-5-5 0,0-4 884,-3 0 0,2-6 0,-4 3 0</inkml:trace>
  <inkml:trace contextRef="#ctx0" brushRef="#br1">11599 17115 8994,'8'-8'719,"1"0"1,-1-1-138,4-3-582,1 0 0,5-1 0,1 1 0</inkml:trace>
  <inkml:trace contextRef="#ctx0" brushRef="#br1">11673 16805 7923,'7'13'1687,"0"-1"-1308,-3 0 1,3 2 1216,6 3 1,-1-2-745,0 6 0,2-1-751,3 5 1,-3 0-531,2 0 0,-3 4-801,-5-1 0,1 1 1230,-4-4 0,-7 0 0,-5 0 0</inkml:trace>
  <inkml:trace contextRef="#ctx0" brushRef="#br1">30865 17748 8153,'0'-13'0,"-5"0"4361,1-4-3220,-5 3 0,7-4-85,-2 6 0,1 5 157,-1 3 81,3-3 1,-6 8-246,3 4 0,2 7 105,-2 13 1,3 9-623,1 3 0,1 13-49,3 0 1,5 2-309,7-2 0,4-2-363,4-3 0,3-3-850,2-9 1,4-10 734,8-10 1,-2-8-1405,2-9 0,-4-14 240,-4-11 0,-2-11 61,-7-5 1,-10 2 660,-6 2 1,-6 9-71,-6 7 1,-5 6 419,-7 6 0,-2 6 309,-3 3 0,-1 10 925,6 6 1,0 12-495,8 9 0,3-2 1536,5 3 1,5-7-852,3 2 1,10-3 1192,7-1 1,6-6-821,6-2 0,4-10-392,0-7 0,6-11-1011,-1-10 0,-5-8-105,-4-4 0,-2-3-1363,-10-1 1,1 5 373,-10 3 1094,1 3 0,-6 1 0,-3 1 0,-2-1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5682 1079 8224,'-7'-6'0,"1"0"6403,6-7-3191,0 6-2447,-5 2 0,3 6-315,-2 3 0,3 14-6,1 11 0,0 17-180,0 7 1,-2-18 0,0 1-404,0 2 0,0 2 0,-3 8 0,-1 1 86,-1 4 0,1 1 1,0 4-1,-2 0-236,-2 4 1,0 0 0,0 1 0,-1 1-38,-1-2 1,-1 0 0,1-7 0,1-1 191,0-8 1,1-1 0,1-9 0,2-1-21,-2 23 0,4-12 24,5-9-1583,0-17 1,5-9-143,4-11 1855,7-11 0,9-8 0,7-13 0</inkml:trace>
  <inkml:trace contextRef="#ctx0" brushRef="#br0">6327 1414 8179,'0'-7'2291,"-4"0"-340,-1 3-877,-4 3 0,2-5-711,-5 6 1,-1 0-104,1 0 0,-6 6-209,-3 2 0,-4 4 144,-4 5 0,-8 2-277,-8 6 1,-4 1 121,0 3 0,-5 3-303,0 5 0,1 6 480,3 2 0,11 9 273,6 4 0,17 2-128,7 2 1,9-1-181,9-3 0,10-9-48,14-7 0,8-10 188,5-8 1,4-9-563,3-6 0,2-6 184,3 1 0,3-7-1175,-3-1 0,-2-6-103,2 2 0,-11-3-2053,-1-2 3387,-6 7 0,0-3 0,-3 4 0,-6-4 0,-3 1 0</inkml:trace>
  <inkml:trace contextRef="#ctx0" brushRef="#br0">7232 1426 8136,'-18'-12'551,"-2"-1"1,0 2 740,0 3 0,-1 3-565,-4 5 0,-4 0 175,0 0 0,-1 5-328,1 3 0,3 9-143,-3 4 1,4 8-223,4 4 1,1 8 60,7 4 1,0 12-263,8 1 0,3 4-100,6-8 0,10-2-569,10-7 1,3-3 418,6-9 1,0-8-1190,4-9 0,4-3 562,1-5 0,3-3-786,-3-5 1655,-1-5 0,-2 1 0,-1-6 0,-1 0 0,-2 2 0</inkml:trace>
  <inkml:trace contextRef="#ctx0" brushRef="#br0">7493 1563 8136,'0'12'1235,"0"2"288,0 2 1,0 4-313,0 5 0,5 5-627,4 3 1,7 3 741,5 1 0,2 0-630,2 0 1,5 1-905,3-1 1,3-7 228,2-5 0,2-2-1454,-3-6 1,1-5 494,-9-3 938,0-7 0,-4 9 0,0-4 0</inkml:trace>
  <inkml:trace contextRef="#ctx0" brushRef="#br0">7629 2220 11648,'-19'6'3718,"1"-5"-3112,11 10 1,3-11 1163,8 0 1,10-8-851,11-13 1,5-5 28,7-11 0,1-2-1041,-1-2 1,1 1-1258,4-6 1,-4 2-1127,4-1 0,-5 3 1451,-4 9 0,3 3 1024,-3 5 0,-3 6 0,1 1 0</inkml:trace>
  <inkml:trace contextRef="#ctx0" brushRef="#br0">8287 1972 8118,'-14'12'2343,"-3"1"1,8 5-1115,-4 2 0,4 5 317,-4 4 1,-3 3-563,-1 5 1,1 4-984,3 1 0,1 0 74,0 0 1,5-4-1874,2 4 1,0-4 1119,1-1 0,0-5 678,4-3 0,0-3 0,0-1 0</inkml:trace>
  <inkml:trace contextRef="#ctx0" brushRef="#br0">8709 1798 8028,'-18'13'1684,"-3"-1"0,3 7-775,2 6 1,2 0 234,1 4 0,1 0-551,0-4 1,5 1 301,2-10 1,4 1-641,1-5 1,7-5-596,5-3 0,2-2 266,7-2 0,0 0 188,3 0 0,1-6-67,0-2 1,0-3 52,0-1 0,4-2-227,-1-3 0,1 3-88,-4-2 1,1 2 647,3 2 1,-2-5 14,2 1 0,-3 1 175,-1 6 0,-2 4-19,-2 5 0,-2 7-177,-3 5 0,-6 7 7,3 10 1,-9 8-76,0 9 0,-10 12-172,-6 4 0,4-28 0,-2 1-225,-2-2 1,-1 0-1,1 0 1,-1 0-314,-11 29 0,-5-4-1457,0 0 0,0-13 1006,4-3 0,1-15-1959,4-10 0,-2-5 403,5-4 2358,1-8 0,3 5 0,1-4 0</inkml:trace>
  <inkml:trace contextRef="#ctx0" brushRef="#br0">9354 1550 7969,'30'-44'-11,"3"4"2649,8 11 0,-6 11-1316,2 14 0,-4 14 750,0 6 0,-2 15-369,-7 10 0,1 5 282,0 11 1,-6 5-1859,-2 5 0,-10-29 0,-2 1-127,0 0 0,-1 0 0,-2 3 0,0 0-158,-4 2 0,0-1 0,-2-1 0,-1-1 158,-2 0 0,-2 1 0,-1-1 0,-1 2 0,-3 2 0,-1 1 0,2-5 0,-1 0 0,-2 1 0,-2-1 0,0 0 0,-2-1-692,-2-1 0,-2 1 0,1 3 1,-1-1-334,2-2 1,-1-1 0,0-4 0,-1-1 1024,-17 15 0,1 2 0,4-9 0,-1-8 0,-3-5 0</inkml:trace>
  <inkml:trace contextRef="#ctx0" brushRef="#br0">10929 1984 8533,'-19'-5'2194,"6"3"0,15-3-1531,10 5 1,12 0 40,9 0 1,4-4-209,4 0 0,-1-5-394,6 5 1,1-4-305,6 4 0,0-6-160,5 2 1,-7-2-988,-2 2 1,-10 3 829,-10 5 1,-10 11 518,-6 5 0,-7 6 0,-6 3 0</inkml:trace>
  <inkml:trace contextRef="#ctx0" brushRef="#br0">11177 2146 8493,'0'12'1872,"0"0"0,0 1-863,0-1 1,2 1 119,2-1 1,4 5-488,9-1 1,7 2-344,9-1 0,9-5-495,3 0 0,9-1 130,4-6 1,1-1-1468,-1-4 0,1-6 1533,-5-2 0,0-9 0,-4-2 0</inkml:trace>
  <inkml:trace contextRef="#ctx0" brushRef="#br1">12604 1389 8098,'-7'-7'-766,"1"0"460,6 3 1,-4 1 55,0-5 447,0 0 0,4-5 12,0 1 1,0-4-149,0-1 0,0 0 1,0 5 0,-1-4-33,-3-1 1,1-4-19,-5 5 1,-1 1 19,-3 6 0,-2 0-425,-2 5 1,0-5 174,-4 5 1,3 1 4,-4 8 0,5 0 1032,-5 3 0,6 2-443,-1-6 0,2 6 577,1-2 1,1-1-410,0 1 0,5 0 963,3 5 1,4-5-694,4 0 0,8 1 352,9 3 1,9 0-331,7 1 0,12 3-8,8 1 0,5-2-983,5-7 1,-33-2 0,2-1 255,3 0 0,0-1 0,0 1 1,0 1-477,2 0 0,0 0 1,1 2-1,-1 1 280,3-1 1,-1 0 0,-5 1-1,0-1-334,-2-2 1,-2 0-1,20 5 57,-9-3 1,-6 3-1848,-6-2 1,-8 0 191,-9 0 2028,-7 2 0,-4-5 0,-5 7 0</inkml:trace>
  <inkml:trace contextRef="#ctx0" brushRef="#br1">12281 1364 18292,'13'13'508,"6"0"-328,6 4 0,7 2-51,9 6 0,9 1 105,7 3 0,5-3-472,-28-11 1,-1-1 0,24 8 242,1-1 0,-7-6-445,-5 2 1,-9-3 317,-8-2 1,-6 2-765,-6 2 1,-6-1 558,-11 6 1,-5 1-29,-4 7 0,-11-1 34,-5 5 1,-10 0-452,-2 4 0,-6 3-21,-6-3 1,-2 3 497,-3-7 0,-4-1 291,25-16 1,0 1-1,-1-1 1,0 1-61,-1 1 1,0 1-1,1 0 1,2-1 587,-26 20 1,10-1-463,11 0 1,12 4 1210,12 1 0,9-1-552,12-4 0,9-4-15,16 0 0,7-5-173,14 1 0,5-7-538,-24-11 0,0-1 0,1-4 1,0-1 204,5 1 0,1 0 0,-2-1 1,1 0-74,0 1 0,1 0 1,-2-2-1,0 0-19,-3 1 0,0-1 0,1 0 0,0 0-17,1 2 0,1 0 0,-3 1 1,0-1-574,0 0 0,0 0 1,30 7-170,-14-1 0,-4 4-541,-12 1 0,-3 0 397,-5-5 1,-1-4-482,-12 0-1562,-5-5 2822,0 3 1,-15-6 0,3 0 0</inkml:trace>
  <inkml:trace contextRef="#ctx0" brushRef="#br1">12765 3411 8381,'-18'0'0,"3"1"2632,-6 3 1,6 3-1136,-1 5 1,2 5-705,1 0 0,7 5-720,1-2 1,0-2 121,1-1 0,0 1-1547,4-2 1,1-3 759,3-5 0,-1-5 592,5 1 0,0-3 0,5-1 0</inkml:trace>
  <inkml:trace contextRef="#ctx0" brushRef="#br1">12666 3163 8207,'-13'0'5870,"1"-6"-5366,5 5-677,2-5 0,10 6 97,3 0 1,5 0-1451,3 0 0,2-4 1526,3 0 0,2-6 0,-3 3 0</inkml:trace>
  <inkml:trace contextRef="#ctx0" brushRef="#br1">12976 3274 8359,'0'13'5167,"0"-1"-2426,0 0-1997,0-5 1,6 3-257,2-6 1,7 4-178,2-4 1,5 5-824,-2-5 1,5 4-232,4-4 0,-7 2-583,3-2 1,-7-1 1325,2 5 0,-4 0 0,2 5 0</inkml:trace>
  <inkml:trace contextRef="#ctx0" brushRef="#br1">13026 3609 8252,'-2'8'601,"-2"1"3191,3-1-2757,-10-1 1,11-2-10,0-5 0,7 0-438,9 0 1,-1-1-457,6-3 1,0-2-533,3-2 0,1-3-698,0 3 1,0 1-2724,0-1 3821,0 5 0,-1-8 0,1 4 0</inkml:trace>
  <inkml:trace contextRef="#ctx0" brushRef="#br1">13584 3621 8203,'-1'9'0,"-4"-1"0,3-4 896,-7 4 0,7 1-143,-3 3 0,0 2 8,1 2 0,0 4-162,4 5 1,-2 5-184,-2 3 1,3 3-255,-3 1 0,1 0 100,-1 0 0,2-10-217,-2-7 0,3-5 345,1-2-805,0-6 1,0-10 53,0-14 1,5-5-196,4-15 1,2 1 249,1-9 1,5 5 56,-1-2 0,2 5 584,-1 4 0,-2-3-201,5 3 1,1 0 263,4 4 1,-2 7-144,-2 14 0,1 4-36,-5 8 0,-2 10 29,-7 11 0,-1 6 191,-3 11 1,-3 2-730,4 5 1,-8-3 174,-1-1 1,-5-5-1776,5 2 0,-4-5 1890,4-4 0,-6-3 0,3-5 0</inkml:trace>
  <inkml:trace contextRef="#ctx0" brushRef="#br1">13150 1091 8131,'-18'0'0,"4"0"0,-3 0 0,4 0 511,0 0 1,1 0-153,-1 0 1,1-1-291,0-3 1,-1 0 67,1-9 0,-2 4-4,-2-8 1,2-2 321,-3-2 1,3 2-96,2-2 1,0 1 134,-1-5 1,1 1-92,-1 4 0,2 2 410,3 5-212,-3 1-360,10 0-61,-5-1 1,16 5-147,2 0 0,13 5 83,0-1 0,8 2 63,0 2 1,4 6-302,5 2 0,0 14 58,4 7 0,1 7-236,-6 5 0,6 5 315,-24-20 1,-1 2-1,21 18 125,-2 4 1,2-10-25,-1-3 0,-5-7 87,-4-9 1,-7-8-143,-1-9 1,-10-6 28,-7-6 0,-4-9 327,5-16 0,-7-1-85,3-12 1,-5-3-609,-5-5 0,-1-4 17,-7 5 1,-5 0-634,-2 8 0,-5 7-246,-4 10 1,-2 4 802,-2 8 0,-1 5-1228,5 11 1,1 11 1560,8 5 0,-5 6 0,6 6 0,1 5 0,0 5 0</inkml:trace>
  <inkml:trace contextRef="#ctx0" brushRef="#br1">14316 1699 8309,'-13'6'0,"0"1"1135,-4 5 0,3 6-454,-2 3 0,3 3 662,5 5 1,3 6-610,5 10 0,2 3 752,7 14 0,9-2-1117,-5-27 1,2 0 0,21 25 215,2-5 0,6-18-307,9-10 0,4-16-332,5-9 1,-3-19 64,-27 2 1,-2-3 0,23-26-98,-26 16 1,-1-2-1,-2 3 1,-4-2-393,-2-4 0,-2-1 1,-1 2-1,-2 0 223,-1-2 0,-3 1 1,8-27-1151,-9 9 1,-4 8 413,-8 8 0,-10 12 567,-11 13 0,-6 6 166,-11 11 1,-2 7 586,-5 9 0,-1 12-124,0 4 0,6 10-151,3 2 1,4 7 739,4 6 1,18-30 0,2 2-326,-4 32 0,11-31 1,3 2-241,4-2 1,2 0-1,2 1 1,2-1 46,2 1 1,3-1 0,18 25-1771,8-10 0,0-13-37,8-12 1,-1-7-2592,5-10 4122,-1-2 0,1-9 0,0-5 0,-1-6 0</inkml:trace>
  <inkml:trace contextRef="#ctx0" brushRef="#br1">15420 1687 8276,'-30'7'1422,"-2"4"203,-5-3 0,-2 14-639,-2 7 1,3 1 551,1 3 1,0 4-1979,4 5 1286,8 5-700,-4-3 1,17 4-470,-1-3 394,7 4 0,7-5-432,3 5 1,10-3 265,11-1 1,1-5-470,7 2 1,1-8 290,8-1 1,-4-15-1408,4-1 1,-4-12 191,-1-1 0,1-8 1488,-1-4 0,3-5 0,0-3 0,0-5 0,1-2 0</inkml:trace>
  <inkml:trace contextRef="#ctx0" brushRef="#br1">15792 1836 8117,'-12'-6'0,"-1"5"1381,1-3 0,1 9 1846,3 7 0,3 8-1381,10 9 0,3 4-1040,8 8 0,4 3-276,4 6 1,1 4-408,0-1 0,0 0-287,0-8 1,-1-4-612,1-7 1,-4-3-924,0-2 1,-12-8 1188,0 0 509,-7-6 0,-7 3 0,-2 1 0</inkml:trace>
  <inkml:trace contextRef="#ctx0" brushRef="#br1">15668 2406 11151,'-12'-5'1372,"5"2"-295,3-5 1,8-1-485,4-3 1,14-5-1635,7 1 1,3-6 110,5 1 930,-3-8 0,9-3 0,-6-5 0</inkml:trace>
  <inkml:trace contextRef="#ctx0" brushRef="#br1">16164 1712 9075,'13'-38'1865,"0"7"-1001,4 2 1,8 7 759,8 1 1,3 7-550,1 2 0,-1 5-508,-3 7 0,-3 11 451,-5 5 0,-2 13-448,-2 9 0,-4 6-148,-9 9 1,-3 4-468,-5 5 1,-2-27 0,-1 0 42,-1 0 1,0 1 0,-4 0-1,-2-1-46,-2-2 1,-1 0 0,-2 1 0,0 0-178,-3 1 0,-2 0 1,-1 1-1,0 0-196,-2-3 0,0 0 1,-1-2-1,0-1 121,-1-3 0,0-1 0,-23 23-3914,2-8 4214,4 0 0,-1-15 0,0 3 0,3-2 0,4-3 0</inkml:trace>
  <inkml:trace contextRef="#ctx0" brushRef="#br1">16846 2592 7912,'-12'25'0,"0"2"817,-1 7 0,1 3 1116,-1 8 0,1 3-1176,0-2 0,-1-3-202,1-2 0,5-8-1458,3-4 0,2-8 304,2-5 599,0-8 0,11-2 0,3-6 0</inkml:trace>
  <inkml:trace contextRef="#ctx0" brushRef="#br1">16933 2493 7916,'-12'-24'5783,"0"4"-2012,5 2-2553,1 11-690,6 1-730,0 6 1,0 2-1260,0 2 1461,6-3 0,6 5 0,7-6 0</inkml:trace>
  <inkml:trace contextRef="#ctx0" brushRef="#br1">17467 1972 8278,'-13'0'1124,"1"0"0,1 11-441,3 6 0,4 7 634,8 9 1,5 6-394,12 11 0,7 3-591,13 1 0,9-7-28,7-10 0,-24-21 0,1-3-138,0-3 0,2-3 1,2-2-1,1-3-232,1-7 0,-1-3 0,-3-1 1,-1-4 79,-3-6 1,-2-3 0,21-18-667,-9-6 0,-11 2 530,-6-1 1,-11 2-815,-10 6 0,-3 0 300,-1-1 1,-11-2 107,-5 3 1,-6 4 414,-3 12 0,-5 4-139,-3 4 0,-3 6 511,-1 3 1,-1 14-400,1 6 0,4 19 498,0 10 1,1 9-453,-1 8 0,20-28 0,1 1 383,3 2 1,2 0 0,2 3 0,2 2-148,0 3 0,1 1 1,2-1-1,2 1-94,1-1 1,2 0 0,2-4 0,3-2-433,5-4 1,3-3 0,16 14 156,12-8 0,-2-12-2640,1-10 2866,4-5 0,-10-9 0,7-6 0,-1-6 0</inkml:trace>
  <inkml:trace contextRef="#ctx0" brushRef="#br1">18856 1960 8072,'-44'0'0,"0"0"1125,3 0 1,2 4-284,-2 0 0,3 10-115,5-2 0,3 10 54,5 3 0,5 2-294,-1 11 0,11-3-299,2 11 1,8-1 59,8 5 1,3 0-179,14-1 1,-3-5-214,7-2 0,3-11-323,1-6 0,0-1-219,4-8 1,-7-5-1000,8-7 1,-5-2 1683,0-2 0,3-11 0,-5-3 0</inkml:trace>
  <inkml:trace contextRef="#ctx0" brushRef="#br1">19055 2121 8073,'-13'12'0,"-3"2"1409,-1 3 0,5-2-203,3 5 0,7 0 134,-2 0 1,2 2-769,2-5 0,11-2-92,6-7 1,5 2-32,3-6 0,5 0-170,3-4 1,3-1-433,1-3 1,-4 1 222,0-5 0,0 1-605,5-1 0,-7 2 404,-2 6 0,-7 0-117,-1 0 1,-7 6 247,-2 2 1,-1 10 373,-7 7 0,-1 6 57,-7 11 0,-4 7-204,-9 9 0,-2 0-96,-6 4 1,-1-3 84,11-26 0,1 0 0,0 1 0,0 0-177,-2-1 1,-1 0-1,1 0 1,1 0-209,-19 29 1,-1-7-370,2-5 0,-2-5-18,2-12 1,3-6-662,5-19 0,6-3-150,2-5 1,0-11 143,5-5 1223,2-12 0,10-3 0,0-7 0</inkml:trace>
  <inkml:trace contextRef="#ctx0" brushRef="#br1">19687 1848 8077,'20'-32'1246,"3"3"240,-2 9 0,-2 7-632,2 9 1,-2 15 170,2 10 1,-3 8 608,-6 8 0,-5 7-815,-3 6 0,-3 1-329,-1 7 0,-1 1-25,-3 7 0,-7-7-289,-6 3 1,-9-4 83,1 0 1,-4-3-195,0-5 0,3-6-468,-3-3 1,3-9-717,1-7 0,0-6-1663,1-7 1,0-5 278,4-3 2502,7-2 0,2-2 0,4 0 0</inkml:trace>
  <inkml:trace contextRef="#ctx0" brushRef="#br1">20246 2679 8024,'-17'8'1477,"0"0"0,-3 2 1947,3 7 0,1-1-1936,3 9 0,1-3 5,0 7 0,0 1-1621,4-1 0,1 2 110,3-3 0,3-3 226,-3 0 1,4-1-209,4-8 0,-3-5 0,5-5 0</inkml:trace>
  <inkml:trace contextRef="#ctx0" brushRef="#br1">20283 2580 8037,'-24'-26'8628,"4"5"-6589,7 11 0,8 6-2475,5 8 1,5-1-946,4 5 1,-3-1 617,3 1 1,-1-1 762,4-3 0,1-2 0,-1 3 0</inkml:trace>
  <inkml:trace contextRef="#ctx0" brushRef="#br1">15581 2394 8359,'-12'12'-10,"-1"0"1,5-1 1178,0-2 0,5 2-471,-1-3 0,3-1-238,1 1 0,1-1-626,3 1 1,3 2 204,5-6 1,1 0-313,-1-4 1,1 0 226,-1 0 1,0-1 91,1-3 1,-6 1 31,-3-5 1,-1 4 722,1-5 324,-3 1 529,5-4-737,-12 5 0,3 0 188,-5 3-356,5 2-196,-8-3 234,10 5-145,-5 0 173,6 0-357,0 0 0,6-2 204,2-2 1,0 2 261,5-7 1,-2-3-380,10-5 1,-1-6-12,5-2 1,7-7-535,5-9 0,2-3-297,6-6 0,0 6 297,5 3 0,0 2-171,-1 2 0,-10 11-568,-6 5 0,-7 8-308,-5 4 0,-7 4-5335,-6 5 4840,-5 5 1,1 2 1541,-8 6 0,-3-1 0,-6 0 0</inkml:trace>
  <inkml:trace contextRef="#ctx0" brushRef="#br1">7915 9674 7990,'0'-18'3260,"0"-3"-3182,0 3 0,5 6-1468,3 8 0,5 2 1492,3 2 0,-2-1-85,3-3 0,-4 1 1487,0-5 1,-1 5-720,1-1 0,3 3 351,1 1 1,1 7-523,-2 5 0,-2 20 671,3 17 0,-8-16 0,-1 3-685,1 8 1,-1 3-1,0 6 1,-1 2-633,-2 7 0,-2 4 0,1-20 0,-1 2 0,0 0 127,-1 3 0,0 2 1,-2 0-1,0 2 0,-1 0 1,-1 0-21,-1-1 0,-1 0 0,-1-1 0,-1 1 1,-2-1-1,-1-1 300,-7 17 0,-1-2 1,-3-2-1,-2-2-128,0-3 1,-1-4 0,0-7 0,-1-3-405,2-3 1,-2-3 0,1-6 0,-2-2 156,3-4 0,-1-2 0,-26 18-146,0-7 0,-1-16 146,1-13 0,-2-19-922,-3-14 1,27 3-1,1-5-1516,-3-9 1,0-3-1,3-5 1,0-4 2437,-1-7 0,0-2 0,1-2 0,1-2 0,9 18 0,-1-1 0,1-1 0</inkml:trace>
  <inkml:trace contextRef="#ctx0" brushRef="#br1">7667 9289 8220,'0'-7'4884,"0"2"0,4 6-3804,0 3 1,5 5-381,0 7 0,2 4-568,1 4 0,2-3-596,2 0 0,0-6-1620,4 1 0,1-3 2084,4-5 0,5-2 0,2-6 0</inkml:trace>
  <inkml:trace contextRef="#ctx0" brushRef="#br1">8833 10009 7971,'-6'44'0,"1"4"4111,-4-3 1,5-3-2114,8-5 1,6-12-1029,11-13 1,1-8-487,11-12 1,1-17-17,8-16 0,-22 13 1,0-2-473,2-2 1,1-2 0,-1-3 0,0-2-450,1 0 1,0 0 0,-2 0 0,-1 0-349,-3 4 1,-1 0 0,8-27-1132,-12 8 1,-7 6-334,-9 7 1,-15 11 1110,-14 13 1,-10 10 508,-11 7 1,-1 17-32,-3 12 0,3 6 1572,6 7 0,5 0-257,2 4 0,10 2 58,8-2 0,10-4-888,10 0 0,15-11 10,9-6 1,15-3 180,10-9 0,8-4 0,1-9 0,-1 0 0</inkml:trace>
  <inkml:trace contextRef="#ctx0" brushRef="#br1">9962 9351 7882,'-18'25'1946,"4"7"364,-3 5 0,9 2-347,4 6-1433,2-5 1,2 4 52,0-2 1,0-4 111,0 3 0,6-7-2086,2-6 0,2-1 843,-2-3 1,3-3-3697,-3 0 4244,-2-6 0,0 8 0,-6-3 0</inkml:trace>
  <inkml:trace contextRef="#ctx0" brushRef="#br1">10110 9426 7883,'-4'-48'1645,"0"2"0,0 13 2150,4 8 0,0 3-2586,0-3 1,5 1-564,4-1 0,0 5-1565,0 4 1,6 6 615,-3 2 1,9 0-4584,0-5 4886,8 6 0,-3-4 0,4 5 0</inkml:trace>
  <inkml:trace contextRef="#ctx0" brushRef="#br1">10346 9922 7893,'-12'25'595,"-1"-1"1,2 0 2274,3-3-1189,2-9-1194,6-7 1,7-11-117,6-7 0,6-7-155,10-14 0,0-4-316,8-12 0,-2 1 108,6-1 1,-2 0 691,-2 1 0,1-1 136,4 1 0,-4 6 352,4 6 1,-9 16-1233,-4 13 1,-4 9 102,-5 12 1,-3 7-391,-9 17 0,-2 7 291,-6 6 1,-2 1-1443,-2 7 1,-7 4-53,-6 4 0,-5-4 1534,2-4 0,0-3 0,0 4 0,-2 1 0,-2-2 0</inkml:trace>
  <inkml:trace contextRef="#ctx0" brushRef="#br1">13559 9277 7965,'-37'7'0,"0"-3"0,-2 3 1853,-2 1 1,6 3-443,-2 2 0,-2 4-5,-2 4 0,-10 3-282,1 0 0,-1 1-719,6 0 1,2 0 91,6 0 0,7-6 281,5-3-789,11-2 1,20-1 133,10-1 0,13 5-668,8-1 1,7 2 248,10-1 1,7 0-175,5 4 1,-29-10-1,0 0 81,-1-3 0,-1 1 0,0 1 0,0 0-49,27 7 1,-1-1 224,-3-3 0,-7-1 93,-14 1 1,-5-1 108,-20 0 0,-9 6-27,-16 3 0,-7 9 959,-13 8 0,-7 0-670,13-15 0,0 0 0,-2-1 1,0 0-206,-4 1 0,0-1 0,-1 0 0,0-2-317,-1-3 0,0-1 0,1-3 0,0-2 63,-28 6 0,0-12-2071,0-9 0,7-15 2279,6-18 0,-1-6 0,4-6 0,-2-1 0</inkml:trace>
  <inkml:trace contextRef="#ctx0" brushRef="#br1">14589 8124 8118,'0'17'1493,"-6"5"186,-2 12 1,-9 12-161,-3 21 0,8-28 0,-1 3-1576,-1 6 1,-1 3 0,-1 4 0,0 2 987,-2 4 0,-1 2 0,0 1 0,1 0-797,-1 2 1,1 0-1,1 1 1,2 0 334,0-3 0,1 0 0,3-2 0,1-1-190,1-3 0,2-1 0,2-8 0,1-2-849,2-5 0,0-2 0,1-3 1,1-2-501,0 27 0,7-7-257,5-5 0,6-13 1327,7-12 0,0-7 0,0-10 0,-1-3 0</inkml:trace>
  <inkml:trace contextRef="#ctx0" brushRef="#br1">15197 9364 7933,'-17'3'0,"1"5"0,-5 3 3163,4 14 0,-6 2-1586,-2 10 0,0 1 45,-4-1 1,3 0-728,1 0 1,2-4-302,2 0 0,5-6-531,7-3 1,4 0 52,5-8 0,10-3-690,2-5 1,9-5 430,-1 1 0,5-8-338,4-5 1,1-8 107,3-8 0,-2-1-496,-6-8 1,-1 1 218,1-4 0,-1 1 277,-4 3 0,-3-3 569,-9 3 1,2 3-233,-6 1 0,4 8 967,-4 5-735,-5 8 0,-6 5 811,-5 11 0,-1 11-409,1 15 1,1 7 423,3 4 0,-2-1-886,6 2 1,1-6-821,7 1 0,4-5-953,9-7 0,8-6-73,8-10 1,4-8-2959,4-5 4668,3-16 0,12-10 0,0-12 0</inkml:trace>
  <inkml:trace contextRef="#ctx0" brushRef="#br1">16065 9339 7922,'0'-8'2978,"0"-1"-2342,-6 7 0,4-4 634,-7 6 1,-3 0-601,-5 0 0,-5 10 60,2 2 0,-9 5 1333,-4-1-1400,-3 4 1,-3 4 433,-2 1 0,4 4-501,0 0 1,5 4-534,7-4 1,11 0 104,6-4 0,5 1-128,3 3 1,11-3 63,6 3 0,6-3 40,6-1 1,4-6-366,9-2 0,2-9-668,5-4 0,1-9-2311,0-8 1,5-6 1709,3-10 1,-3-8 1489,-28 15 0,-1-2 0,2-1 0,0-1 0,-1-1 0,-1-1 0,1 0 0,-1-2 0,-1 2 0,1-1 0</inkml:trace>
  <inkml:trace contextRef="#ctx0" brushRef="#br1">16772 8533 7901,'-7'-11'3259,"-5"3"0,-2 9-1635,-7 11 0,1 17 739,-5 13 1,4 15-1626,0 10 0,12-28 0,-1 2-545,0 4 0,0 0 0,-2 2 0,1 2 45,3 4 0,0 1 0,-1-5 0,1-1-149,2-1 0,0 1 1,2-6-1,1 0-323,0-3 1,2 0-1,3-3 1,1-2 213,10 33 1,3-16-2714,5-10 1,2-9 210,-2-12 2522,3-2 0,-4-7 0,1-2 0,0-4 0</inkml:trace>
  <inkml:trace contextRef="#ctx0" brushRef="#br1">16859 9351 7759,'-44'2'0,"2"2"1722,4 8 1,2 8 2225,3 4 1,3 1 346,5 0-3156,5-6 1,3 5-115,4-4 0,6-2-552,3-1 0,6 1-473,6-2 0,3 6 0,14-1 0,4 1-149,12-1 0,-1-5 68,5-7 0,1 0-1187,3-5 1,5 0-481,0-4 1,0-4-4087,-5 0 5834,-5-11 0,5 8 0,-7-8 0,-2 1 0,-6-4 0,-7-4 0</inkml:trace>
  <inkml:trace contextRef="#ctx0" brushRef="#br1">17975 8508 7768,'0'-37'3068,"0"11"384,0 5 0,6 11-1903,2 6 0,2 10 312,-2 6 1,3 12-1250,-3 9 1,-2 9-281,-2 8 0,-4 6-1933,-4 11 1,-3-1 1359,1-29 1,0 0-1,-1 1 1,1 1-1430,0 4 1,0 1 0,0 0 0,-1 0 443,1 2 1,0-1 1001,0 2 1,0 0-1,-3 7 1,0 2-1,-1 1 1,0-1 0</inkml:trace>
  <inkml:trace contextRef="#ctx0" brushRef="#br1">17665 10492 7791,'-41'43'0,"0"3"9367,5 2-6338,5-4 1,18-11-303,4-8 0,8-13-2727,5 1 0,4-9 0,9 0 0,4 1 0,8 0 0,-7-1-1760,2-4 0,-3-6 1760,0-2 0,2-14 0,-4-4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31150 11795 8038,'-18'-31'222,"4"1"1,-2-2 740,2 7 1,6 8 216,-1 8-793,7-2 1,-4 9-853,6-7 1,1 5 354,4-4 1,1-5-821,7-3 1,-2-1 440,-3 5 1,-2-5 114,-6 1 0,-6-5 408,-2 5 0,-14-5 128,-7 4 1,-12 1 129,-9 4 1,-9-1-239,-8 1 1,31 6-1,-1-1 248,0 1 1,0 0 0,-3 1-1,-1 2-1,-5-1 0,1-1 0,3 2 1,0-2-99,-2-1 1,1 0-1,1 0 1,1-1 64,0 1 1,-1 0 0,-1-2 0,0-1-112,-1 2 1,1-2 0,-1-2-1,1-2-68,-3 1 0,1 0 1,1-1-1,0-1-45,0-2 0,1-1 0,-2 1 1,0-1-45,-2-1 1,-1-1-1,1 0 1,-1 1-271,-3-1 0,-1 1 0,-1-1 0,0 0 282,-1 1 0,0-1 1,-5 2-1,-1 1-24,-3-1 1,-2 1-1,2 2 1,-1 1-177,-3-2 1,-2 1-1,1 1 1,0 1-180,20 5 1,-1 0 0,1 0 0,-1 0-1,-1-1 1,0 1 181,-5 1 0,0 1 0,0 0 0,1-2 1,1 0-1,0 0-140,-3 1 1,-1 1 0,0-1 0,-1 1 0,0-1 0,0 1 178,1 1 1,-1 0 0,0-1 0,-3 0 0,0 0 0,-1-1 106,0 0 0,0 1 0,0-1 0,2 1 0,-1-1 1,0 1-22,0 1 1,-1 0 0,-1-1 0,1 0 0,-1 0 0,-1-1 51,0 1 0,-1-1 0,0 0 0,-1-1 1,-1 0-1,0-1-22,-2 1 1,0 0 0,1 1 0,1-1 0,1 1-1,0-1-43,-3 1 1,0-1-1,0 0 1,2 0 0,-1 0-1,1 0 152,-2-1 1,0-1 0,0 1 0,15 2 0,0 0 0,0 0 0,0 1 10,-1-1 0,0 1 0,0 0 1,0 0-1,2 0 0,0 1 1,-1-1-1,1 1-24,-2 1 1,0 0 0,0 0-1,1 0 1,-1 0 0,1 0-1,0 0 1,0 1-12,-1-1 0,-1 1 0,0 0 1,0 0-1,-1 1 0,1-1 0,0 1 1,-1 0-122,-1 1 0,0 0 0,0 0 0,0 0 1,3 0-1,0 0 0,0 1 0,0-1 27,-1 1 1,0 0 0,0 0 0,0 0 0,1 1 0,1-1 0,-1 1 0,0 0-29,1 1 1,1 0 0,-1 0-1,0 1 1,-1 0 0,-1 0 0,1 0-1,-1 0 14,2 0 0,1 1 1,-1-1-1,0 0 1,1-1-1,-1 1 0,1-1 1,0 1 25,-15 0 1,0 0-1,1 0 1,0-1-1,1 0 1,-1 1-13,0 1 0,-1 1 1,0-1-1,1 0 0,0 0 1,0 0-46,2 1 0,1-1 0,-1 1 1,-1 0-1,-1 1 0,1 1 80,4 0 0,0 2 0,0 1 0,-1-1 0,0 0 0,-1 1 40,1 1 1,-1 0 0,1 1 0,-2 1 0,0 1 0,1-1-45,-1 1 0,0 0 0,0 1 0,1-1 0,1 1 0,0 1 10,3-1 0,1 0 1,0 1-1,1 2 0,-1-1 1,1 2 0,-1 0 1,-1 1 0,1 0 0,1 0-1,0 0 1,1 0-37,0 2 0,0 1 0,1 0 0,2-2 0,0-1 1,1 2 88,1 0 1,1 1-1,1-1 1,1-1-1,1 0 1,0 0 7,1 1 0,0 1 0,0-1 1,1 1-1,0 1 0,1 0-62,1-1 0,2 1 1,-1 0-1,1 1 1,0-1-1,1 1 12,-13 9 1,1 0 0,0 2 0,1-1 13,0 2 1,0-1-1,3-1 1,1 1 90,1-2 0,3 0 0,0 3 0,2 1-97,4-2 0,2 1 0,-1 1 1,1 0-124,0 1 1,1-1-1,2-1 1,0 0 254,4 1 0,0 0 0,2 0 1,1-1-114,2 1 1,2 1-1,-1 0 1,1 0-6,2 1 0,2 0 1,1 2-1,1-1 116,5-3 1,2 0 0,-1 3 0,3 2-77,2-1 1,2 0 0,0 1-1,2 1 57,2 2 0,2 1 1,2 1-1,4-1 44,2 2 1,2 0-1,3 1 1,1 0-43,5-3 0,2-1 0,1 1 0,1 0-32,4 0 0,2-1 0,4 2 1,2-3-125,3-1 0,1-3 1,3 1-1,2-3-205,4-4 0,2-2 0,0 2 0,1 0 65,3-3 0,2 0 0,2 0 1,2-1 33,-19-12 0,0-1 0,0 0 1,0-1-1,0 1 0,1-1 57,0-1 0,1-1 0,-1 0 1,1 1-1,1 0 0,-1-1-45,4 1 0,-1-1 0,1 1 0,3 0 0,0 1 1,0 0 110,0 0 1,1 0-1,0 0 1,1 1 0,0 1-1,-1-1-144,0-1 0,-1 0 1,1 0-1,2 0 0,1 1 1,0-1 167,2 0 1,0 0 0,1 0 0,-2-1 0,1 0-1,0 0-118,3 0 0,0 1 0,0 0 0,0 0 0,-1-1 0,1 1 103,1 0 1,0 0-1,1-1 1,2-1-1,1-1 1,0 0-4,-15-4 1,1 1-1,0 0 1,0-2 0,16 4-1,0-2 1,0 0-1,-17-5 1,1 1 0,0-1 0,0-1-1,-1 2 1,1-1 0,-1 0 0,1-1 49,2-1 1,0-1 0,0 0 0,0 0-1,-1-1 1,0 0 0,1 0 0,-1 0 76,4-1 1,0 1-1,0-1 1,0-1-1,-3 0 1,0 0-1,-1-1 1,1 1-63,2 0 0,0 0 1,0 0-1,0 0 1,-1 0-1,1 1 0,0-1 1,0 1 20,1-1 0,0 0 0,-1 0 0,2 0 1,0 0-1,0 0 0,0 0 0,1 0-25,1-1 1,0 1-1,0-2 1,0 1 0,-3-1-1,0 0 1,0-1-1,1 0-71,-1 1 0,1-1 0,0-1 0,0 1 0,0 0 0,-1-1 0,0 0 0,0 0 14,0 0 1,0 0 0,0 0 0,0 0-1,1 0 1,0-1 0,0 1 0,1 0 5,1 0 1,0 0 0,0 0 0,0 0 0,-3 0 0,-1-1 0,0 1 0,1-1-67,1 0 1,0 0 0,0 0 0,0 0 0,-2-1 0,-1 1 0,1-1 0,0 1 53,2-1 1,0 0-1,0-1 1,0 1 0,-1-1-1,1 0 1,-1 0 0,1 1-42,2-1 0,0 2 1,1-1-1,-2-1 1,-2-1-1,-1 0 1,0 0-1,0-1-28,0 0 1,0 0 0,0 0 0,-1-1 0,1 0 0,0 0 0,0-1 0,0 1 26,1-1 0,-1-1 0,1 1 0,0-1 0,1 0 0,0 0 0,0 0 0,0-1 7,1-1 1,0 0 0,0-1-1,0 0 1,-3 0 0,0 0 0,0 0-1,-1 0 90,1-1 0,0-1 1,0 1-1,0-1 0,-1-1 1,-1 0-1,0 0 1,1 0 89,0 0 1,-1-1 0,1 1 0,0-1 0,-1 0-1,0 0 1,0-1 0,1 1-20,0-1 1,0 1 0,0-1 0,-1 0-1,-3 1 1,0-1 0,-1 1 0,1-1 66,0 0 1,1 1 0,0-1-1,0 1 1,-3-1 0,0 0 0,-1 1-1,1-1-91,1 0 1,0 1 0,-1-1-1,1 1 1,-1 0 0,0 0 0,0 1-1,0-1 23,16-5 0,1-1 1,-2 1-1,-3 1 1,-2 1-1,0-1-186,-1 1 1,-1-2 0,-1 1 0,-3 1 0,-1 0 0,0 0 44,-2 0 1,0 0-1,0 1 1,-2 0-1,-1 1 1,0-1-101,-1-1 0,0 0 1,-1 1-1,16-8 0,-1 0 19,-2-2 0,-2-2 0,-7 1 0,-1-1 7,-1 0 0,-1-2 0,-2-2 0,0 0-152,-1 1 0,-2 0 1,-3 1-1,-3-1 59,-2 0 0,-2 0 0,-3-2 0,-1-1 157,-5 0 0,-1-2 1,-1-1-1,-1-1 283,-2 3 1,-3 0-1,-1-1 1,-3 1-32,-1 2 1,-3 0-1,-2-1 1,-2 1-136,0 0 1,-2 0 0,-2-2 0,-3 1 148,-2 0 1,-1 1-1,-1 0 1,-3 1-83,-2 3 0,-3 0 0,-2 1 0,-3 1-69,-2-3 0,-3 1 0,-4 1 0,-2 1-37,-4-1 1,-3 2-1,-3 1 1,-2 2-8,-5-1 0,-2 2 0,-2 2 0,-1 2 96,-5 1 0,-2 1 0,-2 1 0,-1 1-328,-2 1 1,0 1 0,-1 0 0,1 1-100,6 3 1,0 0 0,0-1-1,-1-1 107,1 0 0,0-1 0,3 0 0,1-1-524,5-2 0,3-1 0,5 0 1,3-1 702,10 0 0,2-1 0,-24-23 0,15-6 0,2 0 0</inkml:trace>
  <inkml:trace contextRef="#ctx0" brushRef="#br0">19686 1878 7939,'-12'-10'0,"0"6"0,0-8 1142,1 8 0,3-1-351,0 5 0,5 5-184,-1 3 0,3 9 99,1 7 0,0 6-257,0 9 0,7 8 204,4 8 0,4 8-622,-4-29 1,1-1-1,0 2 1,0 0-54,5 1 1,1-1 0,-2-5-1,1-1 53,23 22 0,2-14-52,1-14 1,2-11 61,-2-12 1,-2-15 34,-6-13 1,-5-6 112,-2-6 1,-4 0-108,-5-4 1,-3 2-351,-8 3 0,-3 2 150,-5-2 1,-1-2-1128,-3 2 0,-3 5 651,-5 6 1,1 3-2985,-1 2 3578,0 4 0,-2 0 0,2 7 0,3 3 0</inkml:trace>
  <inkml:trace contextRef="#ctx0" brushRef="#br0">20407 2433 7920,'-8'12'759,"0"0"1,5 0-77,-1 0 155,3-1 1,1 1-289,0 0 1,5-4-384,3 0 0,4-7-249,4-1 1,2-6-322,6-10 1,1-8-133,2-7 1,-2-3 278,3-2 0,-3 1 366,-2-1 1,0 1-72,-4-1 1,-3 7 373,-8 6 1,-3 4-78,-5 8 973,0 4 1,0 3-440,0 8 1,-1 4-190,-3 8 0,3 2-748,-3 6 1,-2 3 110,3 1 0,-1 1-870,4-2 0,0 0 594,0 4 1,0-5-1541,0 2 0,0-7 746,0-1 1,0-6 1025,0 2 0,0-8 0,0-3 0</inkml:trace>
  <inkml:trace contextRef="#ctx0" brushRef="#br0">20915 2315 7920,'-6'7'0,"0"-1"1922,-6-2 0,4 3-912,0 5 0,6-4 1917,-2-1-2200,2 1 0,12-1-30,1-3 1,9-3-241,0-1 0,7-6-547,5-6 1,3-12-139,5-11 0,0-7-162,-18 17 1,0-2 0,2 0 0,0-1 271,-2-2 0,0-3 0,2-1 1,-1-3-158,-3-2 0,-1 0 1,1 0-1,-2 0-54,-1 0 0,-2 0 0,-3 0 1,-2 1 12,-3 0 0,-2 2 0,0-22-326,-9 18 0,-2 12 195,-6 12 1,-4 5 846,0 11 0,1 2-86,3 2 0,0 3 410,0 9 0,4 8-509,1 7 1,0 9-93,-1 3 0,-1 4-500,5 4 0,-4 2 576,4 2 0,0-2-1246,4-6 0,2 0 42,1 0 1005,9 1 0,3-1 0,4 0 0,2 0 0,2 1 0,0-1 0</inkml:trace>
  <inkml:trace contextRef="#ctx0" brushRef="#br0">21529 2173 7906,'5'7'1887,"-3"4"1,8-9-86,-2 6 1,-1-5-914,1 1 0,3-3 645,5-1 0,5-5-764,-1-3 1,2-8-403,2-4 1,1-6-139,2-1 1,-3-6-678,0 1 0,-2-2-116,-6-1 1,-5 1-394,-3 2 0,-6 4-321,-2 9 1,-6 3 482,-5 8 0,-7 3-33,-1 5 1,-4 6 384,0 6 1,3 5-27,0 7 1,6 0 172,-2-1 1,4 5-592,5-1 886,1 6 0,1-3 0,-2 6 0</inkml:trace>
  <inkml:trace contextRef="#ctx0" brushRef="#br0">21813 2410 7866,'-12'-7'2976,"0"3"1,4-1-1496,0 1 0,6-5-201,-2 1 1,9-4-626,7-4 1,6-7-492,10-9 0,7-6-286,9-1 1,2-6-718,1 2 0,-1 4 189,-3 3 1,-2 3 539,-6 10 1,-1-1-2148,-2 12 1,-3 4 102,-6 12 2154,-4 3 0,3 10 0,-4 1 0</inkml:trace>
  <inkml:trace contextRef="#ctx0" brushRef="#br0">22675 1949 7805,'-10'7'3654,"1"-1"-2695,-11-2 0,4-3-37,-4 3 0,1-2-412,-5-2 0,1 0 941,-1 0 1,2 0-798,2 0 0,3 0-553,5 0-2160,5 0 1735,2 0 0,6 0-521,3 0 1,4 4 452,8 0 0,-2 5-355,6-1 1,-1 2 246,0 2 0,4 0 379,-4 0 0,4 1 164,0 2 1,-3-1 224,0 1 0,-2-2-68,2-1 1,-2 4-101,-2 0 1,-4-1 116,-1-3 0,-4 0-36,-7 0 0,0 0-32,0 0 0,-7-1-175,-4 1 0,-6-1-151,-7-3 1,0 1-261,1-5 0,-1 0-996,0-4 1433,1-6 0,4-5 0,2-8 0</inkml:trace>
  <inkml:trace contextRef="#ctx0" brushRef="#br0">23254 1311 7796,'0'7'2960,"-1"4"460,-3 1 1,-8 12-2009,-7 11 1,-4 13-521,0 11 1,11-27 0,0 1-961,0 4 0,0 1 383,3-2 0,0 0 0,0 4 0,1 0-377,2-2 0,0-1 0,1 0 0,0 0 120,0-3 0,2-1 0,-3 26-2089,6-8 1,2-12 1262,2-3 1,-3-9 767,3 1 0,-3-7 0,-1-1 0,0-1 0</inkml:trace>
  <inkml:trace contextRef="#ctx0" brushRef="#br0">23124 1831 7741,'12'5'5492,"-1"-2"-4505,-4 5 0,4-2-502,-3 2 1,4 3-1675,3-4 0,0 0 764,5 1 0,3-5 425,5 0 0,5-1 0,-3-2 0</inkml:trace>
  <inkml:trace contextRef="#ctx0" brushRef="#br0">23432 1914 7741,'-19'17'0,"-3"1"1310,2 6 0,3 1 208,1 2 1,8-1 831,4 6 0,3-2-1457,1 2 0,7-7-198,5-6 1,1-4-724,6 0 1,5-7 43,4-4 0,-2-2-281,-6-2 1,2-6 257,-2-2 0,1-6-490,-2-2 0,-2-9-78,-5 2 0,-1-4-281,-3 4 1,1 0 312,-5 4 1,0 2 26,-4 5 0,0 4-1339,0 0 1360,0 6 0,0-2-2114,0 8 2609,0 7 0,5 8 0,1 4 0</inkml:trace>
  <inkml:trace contextRef="#ctx0" brushRef="#br0">23621 2327 7741,'-2'7'0,"-2"-3"1127,3 2 1585,-4-5-1909,5 5 1,1-6 781,3 0-1063,8 0 118,1-6-313,9 0 1,1-11 263,4-3 1,6-2-230,-2-2 1,4 1-34,0-1 1,-3 4-117,-1 1 1,-10 4 86,-1-1-173,-6 8 0,-3 8-131,-3 8 0,-4 12 110,-8 4 0,-3 11 36,-5 1 0,0 2-1088,1-3 1,-1 0 486,0 1 0,5-6-744,3-2 1,-1-5 531,1-3 0,0-3-1261,4-5 1932,0-6 0,6-11 0,0-8 0</inkml:trace>
  <inkml:trace contextRef="#ctx0" brushRef="#br0">24318 2244 7718,'-24'24'0,"2"-2"3022,2-2 0,3-3-15,5-5-1904,6 0 0,0-1-568,6 1 1,0 0 191,0 0 1,6-4-520,1 0 0,5-6-447,4 2 1,-1-4 165,4-4 1,5-9-27,3-10 1,2-4-147,-1-8 1,-2 1-14,6-10 0,-5 1-859,5-4 0,-2-6 366,1-2 1,-14 26 0,-1-2 499,-2-2 1,0-1 0,2-3-1,1-1 48,-1-6 1,-1-2 0,0-2 0,-1 0 11,0-5 0,0-1 0,-2 4 0,-1 1 119,-1 0 0,0 3 0,-2 9 0,0 2-16,0-20 247,-3 26 1,-10 20-189,-3 21 0,-8 15-216,-4 12 1,-2 11 153,-2 5 1,12-23 0,1-1 39,-2 3 0,2-1 0,1 4 1,0 1 74,0 2 0,1-1 0,1-1 0,1 0-115,-1 0 1,0-1 0,2-1 0,1 0-306,0 0 0,2-1 0,0 0 0,0 0-78,3 32 0,6-10-954,2-9 0,7-13 1428,5-11 0,-2-3 0,5-10 0,6-4 0,6-4 0</inkml:trace>
  <inkml:trace contextRef="#ctx0" brushRef="#br0">24979 2079 7718,'-5'7'5253,"-1"4"-4071,-6 1 1,1-4 1495,3 4 1,-1-3 609,5 3-661,0 0-2056,4-1-1010,0 1-1548,0-5 1,2-2 1246,2-5 1,2-5-4777,6-3 5516,0-8 0,5-2 0,1-6 0</inkml:trace>
  <inkml:trace contextRef="#ctx0" brushRef="#br0">25050 2197 7663,'-8'8'-20,"1"0"214,4 0 0,-2 0 849,5-1-743,0-4 0,1 2-83,3-5 1,2-5-198,6-3 0,0-2 62,0-2 0,1 0-539,3 0 1,-2-3-126,6-1 0,-6-4-368,2 4 0,1 1 728,-1 3 0,0 1 222,-4 3 0,-5 3 277,1 5-325,-5 0 1,2 9 627,-5 3 0,-1 8-319,-3 0 0,1 6 1591,-5 1 0,4 1-774,-3-4 1,4-1-474,-1 1 0,3-2-1258,1-2 0,0-3 440,0-5 0,5-6-1452,3-2 0,2-4 1665,2-4 0,0-8 0,0-6 0</inkml:trace>
  <inkml:trace contextRef="#ctx0" brushRef="#br0">25405 2233 7663,'0'11'1470,"0"1"0,0 4 1922,0 0 0,0 5-2149,0-2 0,0 4-342,0 0 1,0 0-1229,0-4 241,0 4 1,4-10 109,0 2-24,5-7 0,3-8 0,6-6 0</inkml:trace>
  <inkml:trace contextRef="#ctx0" brushRef="#br0">27165 1689 7923,'0'-17'466,"0"0"0,0-3 3334,0 5-2980,-5 7 0,2 5 53,-4 11 1,-3 13-150,-5 18 0,-4 14-506,8-20 1,-1 1-1,-1 3 1,1 1-375,-2 0 1,0 2 0,0 5 0,-1 1 243,0 1 1,-1 0 0,-1 1 0,1 0-103,2-2 1,0-1-1,1-4 1,0-1-213,3-4 0,0-1 1,-7 23-1383,6-15-64,4-13 0,3-18 184,8-8 1488,3-8 0,-1-2 0,-1-6 0</inkml:trace>
  <inkml:trace contextRef="#ctx0" brushRef="#br0">27284 1654 8002,'-12'5'2481,"0"3"0,0 9-927,0 7 0,2 4-440,2 8 0,-1 5 116,5 2 1,1 3-590,7 1 1,4-5-527,8-3 1,2-3 73,6-5 0,-1-6-596,1-5 1,0-11 307,-1-1 0,2-7-636,3-5 1,-2-9-75,6-10 0,-6-6-465,1-7 1,-3-4 109,-4-4 1,2-7 587,-2-4 1,-2-1-67,2 0 1,-6 8 193,2 5 0,-3 10 2360,-1 1-1599,-6 17 0,1 5 1286,-3 14 0,-3 13 195,3 11 0,-2 17 734,-2 10 0,0 9-2022,0-27 0,0 1 1,0 3-1,0 0-314,0 5 0,0-1 1,0 0-1,0-1-192,-1 2 0,2-1 0,-1-5 0,1-1 0,0-1 0,2-2 0,5 27 121,7-15 1,2-14-122,3-18 0,2-10-1869,-2-6 1,-1-12-380,0-11 1,1-9-3590,4-11 5837,-6-6 0,4-5 0,-3 2 0</inkml:trace>
  <inkml:trace contextRef="#ctx0" brushRef="#br0">28761 1488 7958,'-6'-6'9830,"4"0"-6661,-6 6 0,5 11-1924,-1 5 1,-1 15-219,1 9 0,-5 16-1027,5-23 0,0 1 0,-3 5 0,-2 2-406,-1 4 1,0 1 0,2 2 0,-1 1 405,1 0 0,1 0 0,-1-2 0,0-1 0,2-2 0,0-1 0,-1-4 0,0-2 34,2-3 0,2-1 0,-2 25-34,1-15 0,2-7 0,2-9 0,6-8 0,1-8 0,5-4-1623,4-7 1,4-1 558,7-3 1,6-4 281,10-8 0,6 2 455,10-6 1,-24 12 0,1 1 179,3-1 1,1 1 0,0 2 0,1 2-193,2 0 1,1 2 0,0 0 0,0 1-227,-1-1 1,0 2 0,1 3 0,0 2 564,0 1 0,-1 2 0,0 1 0,1 1 0,0 1 0,1 2 0,-2 1 0,1 2 0,-1 1 0</inkml:trace>
  <inkml:trace contextRef="#ctx0" brushRef="#br0">26823 4406 7989,'-36'0'0,"1"0"1034,-1 0 1,1 0-433,-1 0 0,8 0-46,4 0 0,6 0-130,6 0 1,5 1-375,3 3 0,4 3 132,4 5 0,5 6 86,11 6 0,5 1-145,10 6 1,5 5-156,-1 3 0,10 4-374,-2-3 1,3 3 383,-3-4 0,-1 1-459,-2-5 0,-4-5 221,-4-2 1,-6-3 22,-3-1 0,-12-6 260,-7-2 0,-7-3 217,-5-1 0,-5 3-43,-11 1 1,-1 0 281,-10-4 1,-5-1-366,-3 1 1,-10 0 29,2 0 0,-4-6-168,0-2 0,2-4 115,-2-4 1,5-2-892,7-6 1,6 0-44,13 0 1,3 2-397,5 2 1,7-1 323,15-4 913,9 11 0,4-3 0</inkml:trace>
  <inkml:trace contextRef="#ctx0" brushRef="#br0">28146 4335 7868,'-35'-5'1551,"-6"-2"1,3-4-712,-5-1 0,1 5-342,-2 3 0,-2 3-150,3 1 0,2-4-169,2 0 0,7 0-78,5 4 1,3 0-184,4 0 0,9 2 131,7 1 0,2 8-83,2 5 0,6 5 3,1-2 1,8 4-137,1 0 1,5 2-49,-2 3 0,8-2 51,0 6 1,5-6-185,-5 1 1,6 2 42,-1-1 0,0 3-47,0-3 1,-3 1 217,-6-2 1,0-2 27,-4 3 0,1 1 166,-8-2 0,-3 1-166,-9-5 1,-6 1 634,-6 0 1,-11-1-276,-8 1 0,-4 0 296,-5-1 0,-1 0-257,-2-4 1,-5 2-273,4-5 1,-4 0-131,4-4 0,0-6-415,0-2 0,1-3-44,8-1 0,3-4-92,12 0-1547,9-5 2207,5 8 0,12-10 0,0 5 0</inkml:trace>
  <inkml:trace contextRef="#ctx0" brushRef="#br0">29221 4347 7826,'-11'-4'0,"-1"0"0,0 0 1179,0 4 0,0-4-510,0 0 0,1-1 774,-1 1 0,-4 2-449,0-6 1,-3 0-101,3-4 0,-5 0-584,1 0 1,2 1-152,-2-1 0,2 4-492,-2 0 0,3 1 284,5 0 1,-1 1-799,-3 6 1,3 2 472,-3 2 1,3 7-532,1 9 0,2 8 359,2 3 1,3-1 339,5 2 0,1-1 97,3 5 1,4 3 216,8 1 0,9-5 153,10-4 0,2-3-300,6 4 1,4-8 128,5 0 1,-1-2-127,-4-6 1,-5 4-260,-3-4 0,-4 3 141,-8-3 1,-6 5-117,-13-1 1,-9 3 272,-11 5 1,-12 2 252,-11 6 0,-8-1 61,-13 0 1,27-17-1,-2 0-372,-4 0 0,-1-1 1,-1 1-1,-1-2 171,1 0 0,-1 0 0,0-1 0,0-1 7,1-2 1,-1-1 0,2-1 0,0-1-169,-1-1 1,-1 0 0,4-4 0,0-1-573,-25 1 1,9-4 616,19-4 0,2 0 0,10-7 0,12-6 0,9-4 0</inkml:trace>
  <inkml:trace contextRef="#ctx0" brushRef="#br0">28004 6036 8037,'-23'-6'437,"3"-5"54,0 3 1,1 3 29,-5 1 0,0-1 384,1 1 0,-5-4 8,1 4 0,-6-5-394,1 1 1,2-1-88,-1 1 1,-2-2-247,-7 2 0,4-1-258,-4 1 0,9 2 125,3 6 0,4 0-87,5 0 1,3 2-92,8 2 0,3 7 80,5 9 1,6 8-403,6 3 0,8 9 145,11 3 0,6 4-79,-14-21 0,1-1 0,3 1 0,0 0 208,3 3 1,-1 1 0,0-5 0,0 1 18,1 2 0,-1-1 0,-2-4 0,0-1 12,20 17 1,-1-2 73,-2-2 1,-9-5 279,-7-2 1,-14-3-103,-6-2 1,-7-3 43,-5 0 0,-8-4-28,-7 3 0,-10-3 301,-7 4 1,0-5-117,-8 5 1,1-7-110,-4-1 0,-2-1 12,-2-7 0,-3-1-489,-5-3 0,5-6-853,3-6 0,8-5 559,3-7 1,10 1-576,7-1 1,9 1 451,10-1 0,15 0 692,9 1 0,5 3 0,10 0 0,3 1 0</inkml:trace>
  <inkml:trace contextRef="#ctx0" brushRef="#br0">28855 6166 7993,'-29'12'4441,"-1"8"-3442,-5 7 1,3 14-40,0 14 1,6 6-800,-1-2 0,3-3 554,4-9 0,3-5-359,5-2 0,6-9-141,2-3 1,3-9-1443,1-3 1179,5-8 0,1-3-857,6-5 1,-4-2 513,0-6 0,0-11-693,4-12 1,0-8 133,-1-5 0,1-6 83,0-1 0,1-7 578,3-1 0,-2-1 281,-4 26 1,0 1-1,6-25 563,3-1 0,1 4-476,4 0 1,3 0 1680,1 8 1,5 9-881,-2 14 0,3 7 3,2 9 1,-2 9-536,-3 11 1,-6 6-391,-5 10 1,-5 6-4,0 6 0,-7 4-280,-4-1 0,-4 2 58,-4-2 1,-4-2 143,-7-5 1,-5 2-161,-8-3 1,2-2-41,-5-10 1,-5 0-17,-3-4 0,-1-1-68,5-7 1,5-4-280,2-3 0,8-12 392,5-4 1,7-8-301,4 1 0,8-4 709,4 0 1,7 4-169,5 4 1,8 2 232,3 1 1,3 5-235,2 3 0,-1 3 797,1 1 1,-1 10-60,1 6 1,-2 7 229,-3 4 1,2 3-333,-5 6 0,-6-1-29,-6 1 0,-5-5 70,-3 1 0,-4-5-219,-8 5 1,-5-6 161,-11 2 0,-1-4-151,-10 0 0,-2 0-252,-6-1 0,2-4-165,-2-4 0,-2-3-250,2-4 0,-5-3-296,5-5 0,5-1-718,6-3 1,8-8-1015,5-7 1,5-5 1153,3-4 0,7 2-1587,4-5 2713,2-1 0,22-3 0,-3-1 0</inkml:trace>
  <inkml:trace contextRef="#ctx0" brushRef="#br0">29859 6001 7884,'-17'3'4002,"-2"4"-2631,-9 12 1,2 16-268,-6 9 1,1 7-338,-5 4 1,16-25-1,0 2-109,-2-1 1,0 1 0,2 2 0,0 1-203,0-3 0,0-1 1,4 0-1,1-2-168,-13 19 1,10-8 138,6-4 0,5-7-1109,7-10 1,6-7-40,2-8 1,3-2-551,5-2 1,8-12 344,7-8 0,-1-8-659,2-7 1,-1-6 676,5-2 1,-1-3 519,1-1 0,-5 0 193,1-1 0,-1 1-47,5 0 0,3-3 1406,1 3 1,-1-2-197,-4 10 1,3 6 448,-2 9 0,-1 9-395,-11 11 1,-4 11-485,-12 17 1,-3 12 844,-5 11 0,-7 9-908,-5 7 0,5-29 0,-3 0-310,-1 0 0,-1-1 0,-2 0 0,-1 0 58,0 1 1,-2-1-1,-1-1 1,-2 0-108,1 0 1,-1-1 0,-2 1-1,1-2-116,-19 21 0,-3-1-149,3-7 1,-3-3 148,4-9 0,3-12-1478,5-11 1,-2-7-5541,-6-5 7018,-3-8 0,-2-6 0,1-9 0,-2-4 0,-1-6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19390 12216 7969,'-32'-27'852,"3"2"1,7 4-646,1 13 1,5 4 1231,-5 8 0,6 3-641,-2 5 0,4 1-440,0-1 1,1 5-206,-1-1 1,1 6-2,-1-1 0,5-2 85,0 2 1,4 0-24,-4 3 1,3 5 129,-3 0 0,5 6-80,-1-2 1,-1 3-181,1 1 0,-1-6 81,5-2 0,0-2-260,0-3 1,2-6-33,2-5 0,4-6-38,9-7 1,8-9 25,8-7 0,14-10 113,6-16 1,-23 18 0,1-3-433,2-3 1,0-2 0,1 1 0,1-1 325,2-3 0,0 0 1,2-2-1,0 1 521,-2-2 1,0 1 0,-3 4-1,-2 3-164,-4 6 0,-2 2 0,13-8-238,-10 18 0,-10 7 35,-11 14 0,-9 13-127,-12 19 1,-10 6 133,-10 15 0,15-30 1,0 1-189,0 4 0,-1 0 0,-2 1 0,0 0 138,1 1 1,-1 0 0,0 0 0,1 0 8,1 2 1,0 0 0,-1-1 0,-1 0 57,0 0 1,1-1 0,1-3 0,2-1 273,-12 23 0,6-8-229,6-9 0,2-13-232,11-7 0,1-12-438,7-5 0,7-4 184,6-4 1,6-4 119,2-9 1,2-3 74,11-9 1,2-8 68,9-9 0,-21 22 1,-1-2 201,2 0 1,0-1-1,4 0 1,0 0-77,2-4 1,1 0 0,3 1 0,0-1 554,3-4 0,-1 0 0,-1 3 0,-1 1-87,-2-1 1,0 2 0,-6 6 0,-1 4 1705,15-9-2305,-13 13 1,-21 22 60,-11 11 1,-7 10 607,-10 6 0,-7 10-118,-9 6 0,2 2-223,2 7 1,-1-5 39,1 0 1,0 0-74,4 1 1,6-5-31,2 1 0,9-12-95,4-9 0,14-5-269,6-8 0,19-6 196,10-14 1,10-11-102,-22 1 0,0-1 0,2-3 0,1-3 68,3-5 0,0-2 0,-3 1 0,-1-1 60,1-1 0,-2 0 1,-6 3-1,-2 0-35,19-15 1,-16 6-4398,-8 15 2862,-12 7 0,-17 27 1582,-8 4 0,-4 7 0</inkml:trace>
  <inkml:trace contextRef="#ctx0" brushRef="#br0">8386 12378 7911,'-12'0'556,"-1"0"1,5-2-198,0-2 1,4 1-78,-5-5 0,7 0-153,-3-5 0,4 1 35,1 0 1,0-6-124,0-3 1,4 2 263,0-2 1,5 0 294,-5-3 0,1 0 347,-1 3 1,-2-1-379,2 6 1,-3-1 255,-1 5 1,0-1-324,0 1 0,-1 0 131,-3-1 1,1 1-243,-5-1 1,5 1-29,-1 0 0,-2-2-71,2-3 1,0-1-75,4-2 0,0-2-130,0 5 1,4-3 95,0 3 0,2-2-167,-2 6 0,1-2 94,4 7 0,0-3 108,-5-2 0,6 5-82,-2 0 0,-1 4 352,2-5 1,-3 1 145,3-4 0,2 1 164,-3 3-704,3-4 1,1 7 60,1-3 0,-1 2-127,1 6 1,-1 0 102,0 0 1,2 0-214,3 0 1,-2 4 95,6 0 0,3 5-153,5-5 0,4 4 75,-4-4 1,6 5 79,-2-5 1,3 1 227,1-1 0,0-1-63,0 5 1,6-5 142,3 1 1,-1 2-326,5-2 0,2 0-319,10-4 0,6 0 319,2 0 0,-33-4 0,0-2 0,2 1 0,1-2 0,2-1 0,1-1 0,3 1 0,-1 0 0,2-1 0,-1 0-264,-1-1 0,1-1 0,0 0 0,0-1 264,1 1 0,1 1 0,3-1 0,-1 0 0,-3 1 0,1-1 0,2 2 0,1 1 0,-4 1 0,1 1 0,-2 0 0,0 1 0,-1 1 0,1 0 0,2 1 0,-1 0 0,-1 3 0,-1 0 0,2 0 0,0 0 0,-5 0 0,-1 0 0,-1 0 0,1 0-135,0 0 1,1 0 0,-2 0 0,1 0 134,0 0 0,1 0 0,-2 0 0,0 0 0,-3 0 0,0 0 0,0 0 0,-1 0 0,34 0 0,1-1 0,-9-3 0,-2-2 0,-6-2 0,-4 1-14,-1 3 1,0 3 13,-8-3 0,-5 2 265,-7 2 0,-2 0-265,2 0 0,-8 2 1051,0 2-1051,-6-3 0,-4 6 641,-3-3-641,3-3 36,-10 5-36,5-6 0,-5 4-245,3 0 168,-2 0-202,3-4 245,1 0 1,-3 0 321,5 0-98,0 0 0,5-4-190,-1 0 0,-4-1 0,0 0 0,1 4-308,3-4-393,1-1 150,-1 5 88,0-5 365,1 12 1,-2-4-110,-3 7 1,-1-7 236,-3 3 0,-1-4-40,5-1 0,-4 4 281,5 0 1,-5 0-100,4-4 1,-4 0 107,4 0 0,1 0-76,3 0 1,0 0-105,1 0 0,1 0-304,2 0 1,-2 0 108,2 0 1,-2-4-54,-1 0 0,-1-1-77,0 0-183,1 4 39,-1-4 526,1-1 208,-1 5 701,1-5-836,-1 6 0,0-1-104,1-3 0,-1 2-229,1-2 0,-1 1 163,0-1 0,5 3-225,-1-3 66,1 2 31,-5 2 193,1-5 296,-1 3-421,-5-3 0,-1 5 0,-6 0 0,0 0 0,0 5 0,0 2 0,0 6 0,0 1 0,0 2 0,0 5 0,0 8 0,0 4 0,0 8 0,0 5 0,0 6 0,0 2 0,1 2 0,3-6 0,-1 1 0,5-10 0,-5-5 0,8-11-1975,-10-13 1,5-12-1176,-6-8 0,0-10 1699,0-7 1,-2-5-1617,-2-7 3067,-3-1 0,-11-4 0,-1-2 0</inkml:trace>
  <inkml:trace contextRef="#ctx0" brushRef="#br0">10358 10976 8243,'-12'-12'1286,"5"3"1828,3 1-864,-3 5-1239,6-2-586,-5 5 1,6 1 344,0 3-567,0 9 1,0 7-6,0 9 1,2 3 41,2 5 11,3 6-1160,5-10 932,0 8 0,1-10 0,-1 2-1115,1-4 1,0-4 552,4-5 0,-3-2 539,2-5 0,4-7 0,-1 0 0</inkml:trace>
  <inkml:trace contextRef="#ctx0" brushRef="#br0">10619 11088 8098,'-1'12'0,"-4"1"0,4-1 0,-3 0 0,3 5 2477,1-1 0,0 5-1206,0-4 1,0 3-1157,0-3 0,5 3-2710,3-3 1406,3 0 933,7-5 0,-4-4-1451,3 0 1707,-4-5 0,0 3 0,-1-6 0</inkml:trace>
  <inkml:trace contextRef="#ctx0" brushRef="#br0">10706 11125 8235,'0'12'675,"0"1"-212,0-6 0,0 4-297,0-10 0,0 6 166,0-3-82,0-3-307,0 5 1,9-7-233,4-4 0,8-1 315,-1-7-26,4 1 0,0-6 0,1-1 0</inkml:trace>
  <inkml:trace contextRef="#ctx0" brushRef="#br0">10954 11385 8148,'-6'7'2511,"0"-1"-806,-1-6-397,1 0-550,6 0-264,0-6 0,4-1 244,0-5-652,6-6 1,-2 3-106,9-6 0,-3 5-85,2-5 1,3 2 185,2-2 1,-2 2-18,2 2 1,-6 5 111,2-1 1,-3 2-363,-2 7 0,-4 0-175,1 4 242,-7 0 1,8 10-57,-6 2 0,0 9 104,-4 0 0,-4 2 1,0 2-475,1 0 1,2-1 196,1 1 1,0 0-979,0 0 0,0-6-1047,0-2 1338,0-9 335,0-3 699,5-5 0,2 0 0,6 0 0</inkml:trace>
  <inkml:trace contextRef="#ctx0" brushRef="#br0">11301 11212 8148,'0'12'2217,"0"-5"-988,0 4-493,0-10 623,6 10-588,1-9-90,5 3 0,5-5 403,-1 0 0,8-2-323,0-7-507,1 1 0,4-20 108,-8 4-406,2-4 1,-9 3-525,3 1 570,-9-1-716,-3 5 596,-5-3 1,-5 11-201,-3-1 1,-8 2 193,0 7 1,-6 5-415,1 8 0,-2 13 0,-2 7-48,0 5 1,6 5 478,2 2 0,9 3-410,4 6 1,5 1-1218,8 2 1414,10-2 1,13 5 0,5-7 0</inkml:trace>
  <inkml:trace contextRef="#ctx0" brushRef="#br0">24836 10926 7943,'-13'0'-191,"1"0"795,-1 0 0,1 0-88,0 0 0,3 0-16,1 0 0,1 2-129,-1 2 0,1-3 583,3 3-1035,2 3 134,-3-5 435,5 3 1,1-5-103,3 0 1,-1 0 130,5 0-221,-5 0 1,7-1-1,-6-3 1,2 1-51,-2-5 1,-2-1 13,7-3 1,-5-6-164,4-3 0,0-3 124,5-5 0,1-10-25,2-10 1,3-8-327,-7 24 1,1 0 0,2-4 0,1-1 299,0-2 1,1-2 0,3-4-1,1-1-330,1-2 0,1-1 0,4-3 0,0-1 293,2-2 0,0 0 0,1 1 0,2 1-321,1 4 1,0 1 0,-1 2 0,0 0 313,1 2 1,0-1-1,0 1 1,0-1-39,-2 3 1,0 0 0,1 0-1,1 2-173,-4 3 0,0 1 0,1 0 0,0 0 271,1-1 1,0 1 0,2 1-1,1 1-76,-2 1 1,2 2-1,1-2 1,0 1-55,-2 4 0,0 1 1,5 0-1,1 0 16,0 1 0,1 1 1,1 1-1,1 3-92,-1 2 0,0 3 1,1 1-1,0 4-3,-2 6 0,-1 4 1,3 2-1,0 3-96,0 3 1,-1 4 0,1 4-1,0 4 44,0 5 1,-1 3 0,-1 4 0,-2 4 53,-2 4 1,-2 2-1,1 4 1,-3 2-58,-3 6 1,-1 3 0,2 3 0,-2 0 28,-2 3 0,-2 2 0,2 2 0,-1 1 229,-4-4 0,-1 0 0,3 4 0,0 0-16,-2 0 1,-1 1-1,-6-22 1,0 1-1,-1 0 17,0 0 0,-1 0 0,1-1 0,5 20 1,0-1-215,-2-3 1,1-2 0,-2-3 0,0-1-124,-2 1 1,-1-1 0,-2-4 0,0-1-504,1-2 1,-1-1 0,-4-4 0,-1-1 219,1-6 1,1-1-1,1 31-661,0-8 1,-2-5-344,-6-7 1443,0-9 0,0-4 0,0 0 0,0 6 0</inkml:trace>
  <inkml:trace contextRef="#ctx0" brushRef="#br0">26386 8694 8226,'7'-5'-745,"4"3"730,-9-3-22,9-1 949,-10 5-355,4-5 238,-5 6 105,0 0 1,-5 0-530,-3 0 0,1 0 71,-2 0-365,1 6 129,-4-5 142,-1 10-390,1-9 213,5 3 149,-4 1-206,10-5-193,-10 4 1,9-3 255,-2 2-110,3-3 0,1 6-133,0-3 221,0-2 443,0 9-440,0-10 0,1 5 800,3-6-563,3 0 0,7 0-60,3 0 1,-2-2-11,5-2 1,5-3-12,4-5 0,11-6-197,1-3 0,15-8-213,-24 13 1,2-1 0,5-3 0,2-1 59,6-1 0,1-2 1,1-2-1,1-1-331,2-2 1,-1 0 0,2-1 0,-1-1 309,2 0 0,0 0 1,-1 1-1,0 0 42,-5 0 1,-1 2 0,-2 2 0,-2 1-117,-7 2 0,-2 0 0,1 3 1,-1 0 186,0 0 0,-1-1 0,-2 0 0,1-1-48,1 1 0,0 1 0,25-17 231,-4 4 0,-3 4-116,-2-4 1,0 5-227,-4-1 0,-4 7 455,-7 1 1,1 6-492,-2-1 1,-6 3 1024,-3 5-1697,-13 2 1103,6 6-1026,-16 0 617,5 0 1,-7 0-161,-4 0 0,-2 6 332,-5 2 0,-13 5-125,-8 3 0,-10 5-7,-10 8 1,22-13-1,-2 1-262,-3 3 1,-2 1-1,-5-1 1,-1 0 309,-5 2 0,-1 2 0,-2 1 0,-1 1-387,-6 2 1,-2 1 0,19-7-1,-1 0 1,-1 1 437,-6 0 1,-2 0-1,1 1 1,-1 1-1,1 2 1,-1-1 192,0 2 1,-1 0 0,1-1-1,1-1 1,0-1 0,1 0-92,2 0 0,1 0 0,2-1 0,-12 4 1,4-1-15,9-1 0,5-2 1,-19 8 185,25-7 0,8-13-164,13 0-208,5-7 0,14-3 82,13-10 0,22-13-561,16-16 1,-22 16-1,2-2-334,7-4 0,1 0 1,3 1-1,1 0 889,5-3 0,2 0 0,1 0 0,1 0 0,0-2 0,1 0 0</inkml:trace>
  <inkml:trace contextRef="#ctx0" brushRef="#br0">17392 11894 7853,'-30'-43'0,"-2"6"618,-5 0 1,-2 6 878,-2 11 1,1 2-1082,-5 5 1,1 5-497,-2 0 0,7-2 138,6-6 1,4-4-107,-4-4 1,6-5 258,-2 0 0,3-2 15,1 2 0,-1-2-46,-3-6 0,-3 3-163,-5 1 1,-7 6-560,-6-2 0,-6 7 435,-11 1 0,33 15 0,-2 1-196,-3-1 0,0 0 0,-4 3 0,-1 2 290,-3-2 1,-1 2 0,-2 0 0,-1 0 1,-3 1 1,0 0-1,3 2 1,0 2-199,-2-1 1,-1 2 0,-2 1 0,0 0 238,1 2 0,-1 1 0,-3 2 1,1 3 208,-3 1 1,2 3 0,3 2 0,1 2 17,-3 2 0,1 2 0,1 4 1,3 2-197,-1 4 1,0 2-1,-1 5 1,0 1 93,18-12 0,2 2 1,-1 0-1,1 0 1,1 2-1,0 1-213,0 2 1,1 1-1,1 1 1,0 0 0,1 1-1,1 2 59,2 2 1,0 1 0,2 0-1,0 0 1,1-1 0,1 2 20,1 1 1,0 1-1,3 0 1,3-3-1,2 0 1,2 1 13,0 1 1,2 1 0,2-1 0,2 0 0,2 0 0,3-1-25,1 2 0,2 0 1,3-1-1,3 0 0,3-1 1,2 0 177,2-2 0,3 0 0,1-2 1,4 2-1,2-2 0,2-1-50,1-3 1,2-2 0,2-1 0,1 1 0,1-1 0,3-1-87,2-1 1,2 0-1,1-2 1,3-1-1,0-1 1,2-2 0,1 0 1,2-1-1,0-2 1,1-3-1,1-2 1,0-3-60,-2-2 1,0-2-1,1-3 1,4-1 0,1-4-1,0-1-6,3-2 0,-1-1 0,2-3 1,5-2-1,1-3 0,-1-3 0,0-1 0,-1-2 1,0-3-1,-12 2 0,0-1 1,0-2-1,-1-2 66,-1 0 0,-1-3 1,1 0-1,-1-1 1,2-1-1,1 0 0,-1-1 1,0 0 43,2-2 1,0 0 0,0-2-1,-1 1 1,1-2 0,0 1 0,-1-1-1,0-1-3,-2 0 0,0-1 1,-1-1-1,0 1 0,-1-1 1,-1 0-1,-1 0 0,0 0-113,12-9 1,-2 0 0,-1-1 0,-3-1 0,-1 0 0,-1-1-231,-1-1 0,-1 0 1,-1-1-1,-4 0 1,-1-1-1,-2-1 178,-2 2 0,-3-1 0,-1 0 1,-5-1-1,-1 0 0,-4-1-30,-4 2 1,-3 1-1,-1-2 1,-3 0 0,-1-1-1,-3 0-44,-1 1 1,-3 0-1,-2 0 0,-2-2 1,-3 0-1,-1 1-207,-2 0 1,-3 1-1,-1 0 1,-2 1 0,-2 1-1,-3 1-230,-12-16 1,-4 2 0,-2 1-1,-3 1 264,-2 1 1,-2 4 0,-2 5 0,-2 4-189,1 6 0,-1 4 0,1 8 0,-1 6 503,3 9 0,-1 4 0,-2 0 0,0 3 0,-1 3 0,0 0 0</inkml:trace>
  <inkml:trace contextRef="#ctx0" brushRef="#br0">11500 14039 8049,'0'9'-1447,"0"-1"868,0-5 579,0 8 0,5-4 0,2 5 0</inkml:trace>
  <inkml:trace contextRef="#ctx0" brushRef="#br0">11512 14052 8049,'-8'0'29,"0"0"1,4 0 202,-5 0 0,2 1 195,-1 3 0,1-2 166,3 2-137,3-3 7,-5-1 26,6 0 949,0 0-922,0-5 1165,0 3-725,0-3-98,0 5 489,0-6-431,0 5-369,0-5 0,2 6 264,2 0-522,-3 6 1,10-3 220,-3 5-226,9 0 0,2 3 64,6-2-145,5 2 28,-3-10-126,14 4 0,-7-6-68,12-3 1,3-8-265,5-9 1,4-3 104,-4 0 1,0 0-471,-5 4 1,-6 2 298,-6 5 0,-11 6 77,-9 3 1,-3 3 68,-2 1 0,-4 1 467,1 3 1,-7 3-122,3 6 0,-3-1 29,2 0 0,-2 1 105,2-1 197,-3-5-457,-1 4 0,0-8 110,0 5-81,0-5 0,0 4 126,0-3-45,0 3-30,-5 5-140,-2 6 0,-11 1-114,-3 6 1,-2 10 477,-2 2-313,-5 14 0,-6 5-286,16-21 0,-1 1 1,-3 1-1,1 1 352,0 3 0,0 1 0,1 2 0,0 0-47,-1 6 1,1 0-1,2-2 1,1 0 3,0-2 1,1-1 0,2-5 0,1-1-691,-5 23 98,7-17 0,8-11 190,5-13-3565,0-8 1806,5-8 956,8-5-594,1-11 0,9-10 1,-4-17 1711,1-10 0,-2-8 0,-6-6 0</inkml:trace>
  <inkml:trace contextRef="#ctx0" brushRef="#br0">11562 13940 8102,'-13'0'0,"1"4"2865,0 1-1343,-1 4-943,6-2 0,-2 11 1697,5 3-1534,-1 2 1,5 5-3,0 5 1,2 1 691,2 12-1053,-3 5 1,10 6-637,-2 10 659,-4 2-1445,6-1 933,-4 0 1,1-9-371,1-5 0,-5-2-526,4-10 1,-1-8-621,1-9-123,3-6 0,-8-8 429,5-3 81,-5-2 0,2-12 1239,-5-2 0,0-8 0,0-4 0</inkml:trace>
  <inkml:trace contextRef="#ctx0" brushRef="#br0">12567 14263 8077,'0'-7'-492,"4"0"1042,0 3 0,0 1-116,-4-5 1,0-1 41,0-3 1,0 0-85,0-1 0,-1 4 480,-3-4 1,1 5-327,-5-4 0,-2-1 506,-7 5 1,-1 2-431,-2 2 0,-8 4-145,3 4 1,-8 12-228,0 12 0,1 10-18,-1 11 1,6 8-571,-2 5 0,8 1 465,12-28 0,2 0 1,-2 33-215,5-2 0,10-11 74,6-13 0,7-11-1430,10-6 0,2-7-54,2-10 0,7-4-1932,-3-8 3429,3-8 0,-1-7 0,-1-6 0,-1 0 0,-2 0 0</inkml:trace>
  <inkml:trace contextRef="#ctx0" brushRef="#br0">12716 14300 7971,'-9'12'3711,"1"1"0,5 0-2271,-1 4 1,4 2-724,4 6 1,4 5-327,9 4 0,-2 5-1274,6 3 0,0 2 596,3-7 0,0 2 340,-4-10 1,3 0 450,-7-5-504,6 1 0,-8-6 0,4-1 0</inkml:trace>
  <inkml:trace contextRef="#ctx0" brushRef="#br0">12666 14734 7938,'-13'0'2018,"1"0"1,4 0-504,0 0 1,5-1-36,-1-4 0,9-1-1319,8-7 1,4-1-68,8-2 0,6-8-672,2-5 1,3-5 446,1 1 1,0 1-143,0-1 0,6 0 0,1-4 1</inkml:trace>
  <inkml:trace contextRef="#ctx0" brushRef="#br0">13075 14325 7938,'10'0'4915,"2"0"0,-2 0-1875,7 0 0,0 5-2236,0 3 1,4 5-407,-5 3 0,5 5-1118,-5 8 0,-3 5 509,-5 12 0,-5-1-1648,1 9 1,-12-3 1080,-5-1 0,-9-1-1033,-3 1 0,-1-10 1811,-7-3 0,-5-2 0,-7 2 0</inkml:trace>
  <inkml:trace contextRef="#ctx0" brushRef="#br0">15370 14337 8032,'-12'0'2960,"4"6"-2528,-1 2 0,5 4 2473,-4 5-1462,5 8-607,-2 6 309,5 7 1,0 11 97,0 9-1575,5 8 582,-2-26 1,1 0-798,2 1 1,0-1 690,-2 4 0,-1-1 1,5-1-1,0-1 61,-2 0 1,0 1-1,1-4 1,1 1 0,-1-2-1,0 0-818,9 27 606,-2-11 0,10-22-83,-4-7 0,0-10 46,0-10 174,1-2 0,5-9 1,2-6-1,1-7-297,-2-8 1,4-9 0,-1-8-298,2-4 271,1-6 320,-15 25 1,1-2-1,3-4 1,0-1-1,2-5 1,0-1-326,2-4 1,1-1-741,0-5 1,-1-1 888,2-1 0,-1-1 80,4-3 1,0-1 0,1-1 0,0 0 0,0 2 0,-1 2 0,-3 6 0,-2 3-487,-5 8 0,-1 4 0,12-10-515,-11 30 477,-9 8 0,-6 13 216,-6 3 1,-6 9 1004,-2 4 1,-3 3-234,-1 5 161,-1-2-248,-5 3 0,3-5 164,-6-1 0,5-3 1194,-5 0 1,0-6-1478,-3 2 0,-3 0 186,-2 0-1061,3 0 479,-15 0 0,8-1-30,-8 4 0,-5-5-424,-4 2 1,-14 1 487,27-9 0,-1-2 0,-3 0 0,0-1-886,-1-1 0,1-2 895,1-1 1,0-1 0,2 2 0,1-1-173,-29-2 0,17 2-796,11 2 579,12-3-30,19 5-1528,2-6 1,12 0 1174,5 0 1,12-6-2732,9-2 3567,2-3 0,3-1 0,-1-1 0</inkml:trace>
  <inkml:trace contextRef="#ctx0" brushRef="#br0">10693 14486 7959,'-13'-1'0,"-4"-4"194,3-1 1,1-3 446,4 1 0,1 0-306,-4-5 0,3 1 0,1 0 497,-2-1-442,5 6 368,-6-4-411,4 10 0,-5-5-65,-1 6 1,-1 2 577,-2 2 1,1 8 179,-6 9 0,4 9-164,-3 7-382,5 6-99,-3 12 0,11 7-102,4-27 0,2 1 0,-1 32-331,2 3 0,7-12 43,6-1 1,6-17 0,8-10-79,2-12 1,0-15 89,-4-16 164,0-6 0,-6-18 119,-2-6 1,-5-10 60,-4-6 0,2-7-464,-6-1 0,-1 30 0,-2-1 0,-1 1 0,-1-1 89,-1-1 1,0-1 0,-1-1 0,-2 0-703,-3 1 0,-1 0 766,2 1 1,0 0-100,-1 0 1,-2 1-1,-5-26 1,1 15 8,3 15 0,7 11-714,0 9 1,4 6 180,4 3 0,9 3 1,7 1 67,4 0 1,2 0-1477,3 0 853,3 0-1527,10 0 1728,-3 0 0,8 0-15,-6 0 942,6 0 0,-7 0 0,5 0 0,0 3 0,-5 5 0,-5 6 0</inkml:trace>
  <inkml:trace contextRef="#ctx0" brushRef="#br0">10817 13519 8154,'-8'0'215,"0"0"2061,5-6-695,-2 5-750,-1-5 1206,5 6-1000,-5-5 1,8-1-271,2-2 1,3 1-715,5 3-58,0 2 0,6-3 226,-4 5-1035,10 0 0,-6 0 417,2 0-694,4 0 656,-11 0 184,11 0 0,-9 1-3023,6 3 1510,-6-2 800,3 3 964,-6-5 0,1-5 0,-1-2 0</inkml:trace>
  <inkml:trace contextRef="#ctx0" brushRef="#br0">10991 13494 7940,'-12'25'872,"1"1"956,2 3-1240,-2-3-12,10 10 1,-4-5 375,5 7 0,0-1-1283,0 0 0,0-5 229,0-3 0,1-5-3043,3-3 3145,3-3 0,11-6 0,1 1 0</inkml:trace>
  <inkml:trace contextRef="#ctx0" brushRef="#br0">13559 14560 7964,'-12'6'290,"-1"-5"1,2 6 1037,3-3-985,-3 3 1,4 6 1305,-5-1-827,5 0-345,1 1 0,2 5 88,0 2 0,0 4-233,4 1 0,1 6 348,3 6 1,3 1-154,6 3 0,0-4 0,3-4-80,0-4 0,5-8 169,-5-5-132,1-2 0,-5-7 668,1-3-725,-1-13-144,1 0 1,-7-20 157,-1 0 1,0-10-156,-1-7 1,-1-8-207,-7-4 1,1-4 0,-5-4-226,3 31 0,0 0-758,0-1 1,-1-1 915,0-3 0,0 0 0,-1-1 0,1-1-221,0-3 1,0-1 134,0-1 0,-1 1 146,1 1 1,0 1 0,2 4 0,1 2 392,-1-24 0,4 14-306,4 15-670,3 8 1,5 19-1228,1 6 1238,5 6 1,7 6 216,8 1 0,4 3-934,4 1 799,3-1 0,12-5-2988,1-2 1489,4-4 1916,7-5 0,1 4 0,-33-3 0,2 0 0,0-2 0,1-1 0,2-1 0,1-1 0,2 0 0</inkml:trace>
  <inkml:trace contextRef="#ctx0" brushRef="#br0">15594 15019 7980,'0'-29'-1353,"0"0"1353,0 0 0,-6-1 0,-1-2 0</inkml:trace>
  <inkml:trace contextRef="#ctx0" brushRef="#br0">15618 14660 7980,'7'-25'137,"-3"0"1,-2 0 871,-2 0 1,0 2-428,0 2 0,-4 2 893,-1 2-994,-4 9 1,2-7-2,-5 11 1,-5 2 262,0 11-462,-5 10 108,9 18-305,-11 13 1,10 12 0,7-27 0,-1 0 125,3 1 1,1 1 0,-2 2-1,2-1-200,2 0 0,0-1 0,-1-2 1,2 0-24,1 23 0,5-6 72,3-10 1,10-13 10,7-17 1,6-9 226,6-16 0,1-10-167,4-23 1,-19 20 0,1-3-325,0-3 0,1-2 1,2-3-1,-1-2 1,-4 2-1,0 0 157,0-1 1,0 0 0,2-2 0,0-1-927,-1-1 1,-1 1 897,3 1 0,-1 0-154,-2 3 0,0 0 133,0 2 1,-1 2 0,10-16-489,-2 7 41,-14 20 1,-6 14 514,-18 16 1,-7 12 393,-17 13 0,-6 14-51,15-21 1,-1 1 0,0 3-1,0 1-259,0 2 0,0 0 0,-2 3 0,-1 1 381,-1 2 1,0 1 0,0 1 0,-1 2-211,1-2 0,0 0 0,2 1 0,0 0 1,4 0-1,1-1 349,0-2 1,3 1 0,2-2 0,2-1-176,1 1 0,3-1 43,-3 21-172,9-4 1,17-30-487,9-7 439,8-9-635,13-8 373,3-11 1,6-14-175,2-16 1,-23 13 0,1-2 0,2-2 1,0-2-1,3-6 1,-2-3 100,0-1 1,-1-3 0,3-4 0,-1-1-637,1-3 0,-1-2 0,-1-1 0,0-1 385,-10 18 1,0 0-1,-1-1 1,8-20-1,0 0 1,-2 4 0,-2 2 39,-4 5 0,-3 4 1,-7 12-1,-4 2-587,-1-12 229,-16 16 333,-6 17 0,-16 7 1500,-3 10-379,-3 12 1,-7 14 1111,-2 18-2379,23-21 0,1 2 527,-3 7 1,0 1 0,4-1 0,1 2 716,-2 0 1,1 0 0,2 1 0,1 1-208,0 3 0,1-1 1,5-2-1,0-1-123,0 0 0,2-1 0,3-2 0,2-1 259,0 30 1,5-12 0,8-20-403,7-12 0,12-9-1158,5-13 1,3-7 385,1-5-3217,6-6 2849,-5-7-374,5-5-4306,-6 3 5530,0-8 0,-1 8 0,-3-4 0,-4-1 0,-3-1 0,-1 0 0</inkml:trace>
  <inkml:trace contextRef="#ctx0" brushRef="#br0">19055 14709 7530,'1'-11'1306,"3"3"459,-2-3-634,3 4 113,-5-5-396,0 5-255,0 1 0,-5 6-166,-4 0 1,-2 2-42,-1 2 1,-5 4-84,1 8 1,-6 5 33,1 8 1,-7 4 28,0 9 0,-1 3-327,4 9 0,1-2 326,4 6 0,7-7-83,9-1 1,3-2 238,1-7 1,7-11-129,5-9 0,2-11-65,6-6 0,-3-5 31,4-8 435,-1-10-547,0-13 1,3-16 231,-2-6-911,2-5 514,-10 23 1,-1-1 0,-1 2 0,-1-2-115,0-3 0,0-2 40,0-2 1,1-1 0,3-2 0,1-2 2,-1-4 0,1-1 0,4-1 0,1-1-108,-2-2 0,1 1 1,1 1-1,1 3-1660,0 4 1,-1 3 1519,-1 3 0,1 4 0,1 9 0,1 4 0,12-9-2000,-5 15 0,-1 20 1158,-12 16 1,5 8-181,-4 5 1,-1 4 594,-4 8 0,1-1-840,-1 5 1504,1-5 0,-2 6 0,-3-9 0,-4-5 0,-3-5 0</inkml:trace>
  <inkml:trace contextRef="#ctx0" brushRef="#br0">19588 14064 8121,'-12'0'-1246,"3"0"509,1 0 744,5 0-101,-8 0-11,10 0 1,-6 0 29,3 0 75,3 0 0,-10 2 0,2 2 0,2-3 0,-1 3 0,0-2 0,-5-2 0</inkml:trace>
  <inkml:trace contextRef="#ctx0" brushRef="#br0">19228 14275 8237,'-19'29'0,"2"0"0,2 1-71,-1-1 0,2 2 219,-3 2 1,4 1 171,0-5 0,1 5-11,-1 0 0,5 1 70,0 3 0,4-5 96,-4 0 1,5-6-140,-1 2 0,2-8-27,2-5 0,2-7-43,2-5 0,3-3-3,5-1 1,2-12-64,2-9 1,0-13-125,4-12 1,2-9 203,7-7 0,-3-1-393,-11 28 1,-1-1 0,2 1 0,-1-1 314,-1-3 0,1-1 0,-1 2 1,1 0-50,-2-1 0,-2 0 0,9-29-182,-4 10 0,-8 12 211,-3 17 0,-12 7-265,-10 13 0,-5 11-79,-15 10 1,1 16-63,-9 9 0,-1 14-12,21-25 1,0 2 0,0 1 0,1 2 157,-1 2 0,0 0 0,2 0 0,1-1 161,-1 3 0,0 0 0,3 2 0,2 1-92,-2 1 0,2 0 0,3 1 0,2-1 139,3-2 1,3 0-1,-4 31 310,11-6 0,11-8-103,6-13 1,14-11-32,6-13 1,9-10-79,-1-7 0,8-18-155,1-15 0,-25 12 1,-1-2-263,0-5 1,-2-2-1,4-4 1,-1-1 55,1-6 0,-2-1 1,2-3-1,0-1 70,-1-1 1,0-1 0,-2-1 0,-1-1-326,-2-1 0,-2-1 1,-1-1-1,-1-1 360,-2-1 1,-3-1-1,-2 2 1,-2 2 89,-4 3 1,-2 3 0,-5-25 128,-12 34 0,-13 12-502,-12 17 0,-10-2 131,-7 6 1,-4 7-77,4 9 1,-4 12 142,5 9 0,0 8 25,8 5 0,13 8-1121,11 3 1,12 3 19,5-2 1189,19 2 0,-1-5 0,19 3 0,3-3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6587 7417 7970,'-7'5'1218,"-4"-4"-760,3 4 0,1-4 1223,-1-1-675,0 0 80,-5 0-691,1 0 0,1-1 81,3-4 1,1 4 392,2-3 1858,4 3-1419,-10-5-848,4 5 1613,-5-5-1327,-1 6 0,1 7-206,0 5 1,-1 12 333,1 9 0,-1 14-478,1 7 0,8-20 0,1 2-524,0 3 0,2 0 0,2 3 1,2-1 82,0 1 1,2-1-1,3-4 1,2-1-64,15 26 0,1-17-323,7-12 1,3-16 345,1-9 1,2-12-811,-10-8 0,0-12 1,-6-12 297,-2-8 0,-9-3 327,-7-10 1,-4-3 499,-1-6 1,-3 29 0,-1 0-148,-2-4 1,0-1 0,-3-3 0,-2-1 341,-3-1 0,-1-1 176,0-3 1,-1-1-602,0 1 0,0 1 0,0-3 0,2 1 0,2 11 0,0 2 214,-8-27 1,7 21-215,9 20 0,3 6 0,12 12 0,5 3 0,8 2-476,5 2 1,4 0-250,8 0 0,-1-4 0,5 0-1820,2 1 0,-3 1 465,2-3 0,-6 4-2195,1-3 4275,-8 2 0,-2 7 0,-7-1 0,1-1 0,0-2 0</inkml:trace>
  <inkml:trace contextRef="#ctx0" brushRef="#br0">7195 7528 7915,'-23'2'5127,"2"0"-653,4 2-2732,4 1-707,6 0-435,1-3 1274,6 3 1,2-5-179,2 0-1476,3 0 1,11-4 11,2 0 0,4-6-2763,1 2 1801,-1-3 1,1-2 396,0 1-2161,0 0 1,-2-1-1,-2 2-2161,-5 3 4655,-2 2 0,-1 6 0,-1 0 0</inkml:trace>
  <inkml:trace contextRef="#ctx0" brushRef="#br0">7245 7739 12724,'-13'0'4330,"5"0"276,0 0-3515,5 0 1,-1 0-120,8 0 1,4 0 0,10 0-1972,7 0 0,1-4 546,7 0 0,0 0-6568,5 4 7021,-1 0 0,0-6 0,0-1 0</inkml:trace>
  <inkml:trace contextRef="#ctx0" brushRef="#br0">8535 7280 8009,'-1'7'0,"-2"-1"2225,-1-1-999,-1-4-499,0 5-193,4-6 1612,-5 5-1376,6 2 0,-4 3-243,0 2 1,0-1 765,4 10 0,0 4-84,0 4 0,0 11-628,0 1 0,4 6 33,0 3 1,6-2-324,-2-3 0,3-2 0,1-8-192,1-7 1,0-4-422,4-12 0,-3-5 268,2-3 0,2-13-218,-1-8 0,5-12 0,-3-9-1498,0-11 934,-1 0 182,-5-12 1,-1 3 103,1-8 0,-1-3 440,-6 32 0,0 0 0,0 0 0,-1-1 0,0 1 0,0 0 266,-1-1 0,0 2 0,5-22 1354,3 8-1191,0 20 1,5 19 311,0 19 0,5 15 0,-2 16 1203,4 9-1033,0 7-1748,1 7 1317,0 0-303,-12-28 0,-1 0 0,-1 0 0,-1 1 1,-1 2-1,1 2-1,-1 0 0,0 0 0,-1 0 0,0 1-33,-1 3 0,-1 1 1,0-1-1,-1 0-31,-1 7 1,0 0-1,-1-7 1,0 0-50,-3 3 0,0-1 1,0-5-1,0-1 1,0-1-1,0 0-544,-1-2 0,2-1 0,4 33-1299,3-2 1259,3-5 1,3-17 133,3-3 1,8-8-381,8-4 1,4-14-137,4-7 1,-1-12 422,6-8 1,-2-11-640,1-11 614,-2-7 0,-6-7-3474,0-6 4089,1 0 0,-7 9 0,-2-1 0,-3 1 0</inkml:trace>
  <inkml:trace contextRef="#ctx0" brushRef="#br0">10061 6697 7851,'-7'-12'0,"-4"-1"1171,3 1 1,-2 0-345,2-1 1,-3-3 0,4-2 135,0-1 0,-4 2-302,3-4-374,-3 1 1,-3-5-74,-3 0 0,2-1 0,-6-3 1,1 4 337,-5 0 1,0 2-75,0 6 1,0 6-1,2 7 801,2 3 0,1 4-426,7 5-551,-2 11 0,14 14 24,-3 9 1,2 7 59,2 9 1,10 4-223,2 4 0,-1-29 1,0 2 48,2 4 1,-1 1 0,1-1 0,0 1-144,3 1 1,1 1 0,0-2-1,-1 1 1,2-1 0,0 0-142,-1 0 0,-1-1 0,2 1 0,-1-1-438,-2-5 1,-1-2-1,9 31-2407,-6-14 1,-8-11 1834,0-5 1,-7-10 0,1-2 1080,-6-7 0,-1-3 0,-8 2 0,-3 2 0</inkml:trace>
  <inkml:trace contextRef="#ctx0" brushRef="#br0">9639 7231 7820,'0'-20'5776,"0"-3"-2810,0 9-2176,0-9 0,1 10 1,5-1 2569,6 5-1857,12 6-1895,7-8 361,12 10 0,1-5-309,6 6 0,-1-4-407,1 0 1,2-6-665,-2 2 0,-4-4-4091,-13-5 5502,-9 3 0,-11-15 0,-8 3 0</inkml:trace>
  <inkml:trace contextRef="#ctx0" brushRef="#br0">10334 5978 7919,'-13'0'2035,"1"0"1,5 3 6215,3 5-6052,2 0-479,8 16 0,2-1-813,9 6 0,2 5-788,6 0 1,0 1 20,0 3 1,-1-1-2387,1 0 1,-1-1-378,-4-3 1,0 3 2622,-4-3 0,-8-3 0,3 0 0</inkml:trace>
  <inkml:trace contextRef="#ctx0" brushRef="#br0">11202 6697 8238,'-25'-5'0,"6"3"973,2-2 1,-1 3-355,2 1 1,-5 0 505,5 0 0,-5 0-335,5 0 1,-7 7-47,3 5 1,0 6-84,0 7 0,5 7-206,-2 5 1,9 7 37,4 10 1,4 3-538,4 10 1,10 2 103,-3-32 0,2 0 0,2-3 0,2-1 51,3-1 1,1-2-1,1-1 1,1-2-814,26 18 1,1-9-1789,-1-11 0,5-7 1381,0-10 0,1-4-2393,-1-8 3502,-9-3 0,5-7 0,-9-2 0,5-5 0,2-2 0</inkml:trace>
  <inkml:trace contextRef="#ctx0" brushRef="#br0">11487 6883 8156,'-19'-7'0,"5"2"3950,6 5-1884,5-6-912,-2 5-119,5 1 1,5 8 1831,4 9-2310,7-3 0,3 9 0,6-2-23,0 2 1,4 2-985,0 0 0,5 0-510,-1-1 1,-1-3-374,1 0 1,-5 1 0,-1 5 1332,-5 2 0,-4 11 0,-5-1 0</inkml:trace>
  <inkml:trace contextRef="#ctx0" brushRef="#br0">11537 7367 8183,'-12'-6'1435,"5"0"1,1-8 4428,6-3-3498,0-8 0,13-17 0,9-12-1408,12-5 0,-15 26 0,1 0-1128,2-1 0,1 1 0,-2 3 0,0 0 1,23-23-3596,-2 7 854,-6 8 2191,0 14 543,-10 0-2230,5 16 1730,-7-9 0,-3 16 677,0-3 0,-12 13 0,2 5 0</inkml:trace>
  <inkml:trace contextRef="#ctx0" brushRef="#br0">12170 7169 8183,'-31'37'3529,"7"0"1,4 11-467,8 6-4067,5-6 1675,1 6 1,12-11-1,2 1-1690,3-7 507,2 0 1,3-15 594,1 3 1,-1-8-4321,-3-1 1325,-1-2 2912,-5 4 0,-2-4 0,-5 3 0</inkml:trace>
  <inkml:trace contextRef="#ctx0" brushRef="#br0">11984 7553 8046,'-13'0'0,"6"0"3283,2 0 1,8 0-449,5 0-637,6-5 0,13-2-174,6-6-1388,0 1-1489,10-1 0,-2-3-501,1-1 0,3 1-3141,-3 3 2541,4-5 1364,-7 5 590,-2-11 0,-6 5 0,-7-6 0</inkml:trace>
  <inkml:trace contextRef="#ctx0" brushRef="#br0">12542 6400 14734,'8'11'1334,"0"5"1,5 13 3002,3 8-2169,12 12-3764,-2 13 1894,-10-28 0,0 0 1,1 3-1,0 1-71,-2-1 0,-1 0 0,-1-2 1,-2-1-1268,5 32 0,-8-8-492,-3-4 1,-5-2-2715,-5 2 3247,-12-8 999,-10 7 0,-7-9 0,-3 6 0,-6 0 0,-4-1 0</inkml:trace>
  <inkml:trace contextRef="#ctx0" brushRef="#br0">29202 10244 7814,'-30'-24'0,"4"4"0,-3 4 0,3 2 3323,-5 2 0,5-1-1683,-3 1 1,8 1-621,5 2 1,2 0-518,2 5 0,3 0-262,1 4 0,1 2-6,-1 7 0,-3 4-14,3 12 0,2 12-99,2 9 1,-1 5 85,0 11 0,1-2-331,4 11 1,1-34 0,0 2 223,0 2 0,2 0 0,0-1 0,1 0-316,2 0 1,0-1 0,0-4 0,1 0-845,5 31 0,0-7-1169,1-1 1,-6-12 2227,-3-5 0,-3-8 0,-1-8 0,0 0 0,0 0 0</inkml:trace>
  <inkml:trace contextRef="#ctx0" brushRef="#br0">28557 10852 7822,'-7'-12'3162,"3"-1"0,3 1-1609,1-1 0,16 1 1464,9 0 0,15-1-1623,10 1 0,12 1-1413,-26 6 0,2 2 1,2-3-1,0 2-847,3 2 1,1 0-1,-2-2 1,0-1-1820,-2 4 0,-1-2 2526,28-6 1,-23 2 0,-8-6-1</inkml:trace>
  <inkml:trace contextRef="#ctx0" brushRef="#br0">29562 9711 7806,'-25'0'2253,"6"0"1,1 11 2661,6 6 0,5 5-2796,3 2 1,2 11-976,2 2 1,7 3-1145,5-3 0,5 0 0,4 1 0,1-2-2175,-6-3 1,5-3 1224,-5-5 0,-3-2 950,-5-2 0,-5-3 0,2-6 0</inkml:trace>
  <inkml:trace contextRef="#ctx0" brushRef="#br0">29674 9823 7787,'-7'0'9830,"1"9"-5226,6 4 0,2 12-3817,2-1 1,4 9-783,9 0 1,2 3-3935,6 1 1,-2-3 3928,-2-1 0,8 0 0,-3 4 0</inkml:trace>
  <inkml:trace contextRef="#ctx0" brushRef="#br0">30331 10257 7965,'-16'-6'0,"-1"-2"0,1 2 0,-1 1 3108,0 5-2025,1 5 0,-2 6-314,-3 6 1,-2 6-160,-2 2 1,0 11-488,0 10 1,1 10-263,11-23 0,1 0 1,2 2-1,1 2 352,-1 6 1,3 1 0,3-1 0,1 2-135,2 2 0,2 1 1,1-4-1,3-1-222,2-3 0,3-2 1,14 26-237,9-11 0,5-8 7,3-12 0,2 0-1820,2-9 1,2-7 2191,-6-13 0,2 2 0,-2-2 0,4 0 0</inkml:trace>
  <inkml:trace contextRef="#ctx0" brushRef="#br0">30567 10430 7321,'0'7'-1171,"0"0"1171,0-3 0,5-2-185,4 2 597,2-3 0,1 1 1690,0 2 28,-5-3 1570,4 5 644,-4-6-2316,0 0-204,-1 0-815,-1 0-981,-3 0-389,3 0-408,-5 0 109,0 0 252,-5 0 31,-2 0 192,-6 0 69,1 0 0,4 0-50,-1 0 73,7 5 0,-4 2 183,6 5 0,6 2 194,2 3 1,4-1 452,5 9 0,6 3-367,6 9 1,10 7-797,-2 6 1,3 1-17,-3 6 0,0-6-1331,1-1 1,-7-2 481,-2-6 0,-9-5-19,-8-4 0,-5-7 1310,-7-1 0,1 0 0,-5-5 0,-6 4 0</inkml:trace>
  <inkml:trace contextRef="#ctx0" brushRef="#br0">30641 10976 7829,'-25'-5'6446,"6"3"-4857,7-9 0,9 3 59,11-9 0,12-3-1155,13-9 0,8-3-779,4-5 1,0-6-859,0-2 1,5-4-28,-23 24 0,-1 1 0,23-22-722,-8 1 1,-4 5 1892,-4-1 0,3-4 0,-4 1 0</inkml:trace>
  <inkml:trace contextRef="#ctx0" brushRef="#br0">31262 10443 7835,'-38'42'2097,"12"8"354,5 8 0,12 3-1445,5 1 0,4 4 803,4 0 0,4-4-1710,9-4 1,1-6-913,2 2 1,-2-4-1198,-5-5 1,-7-2 1262,-1-6 1,-4-5-634,-1-3 1,-6 1 1379,-2-1 0,-8-6 0,-4-5 0</inkml:trace>
  <inkml:trace contextRef="#ctx0" brushRef="#br0">31175 11075 7805,'-25'-12'3062,"6"1"382,2 3 0,9-3-328,4 2 1,13-3-1743,8-5 1,10 4-1984,6-4 1,7-1 403,2 2 0,5-2-2909,-2 1 0,-2 3 422,-2-2 2558,-2 2 0,-7 2 0,-2-1 0</inkml:trace>
  <inkml:trace contextRef="#ctx0" brushRef="#br0">31621 10257 7842,'-19'-6'0,"1"5"4915,11-5 0,13 9-1198,10 5 1,13 6-1936,8 11 0,2 4-1782,6 0 0,-5 9-233,2 0 0,1 4 233,-2 4 0,-7-1 0,-9 9 0,-11-3 0,-10-1 0,-9-2 0,-8-3 0,-10 2-978,-10-5 0,-5-5-70,-3-4 1,-2-7-1442,-2-1 1,6-7 473,6-10 2015,6-3 0,-8-3 0,6-6 0,0-6 0</inkml:trace>
  <inkml:trace contextRef="#ctx0" brushRef="#br0">32155 10344 7865,'-20'0'0,"3"0"2621,4 0 421,1-6 0,6 5-1345,6-3 0,13 8 468,11 4 0,7 7-1103,6 2 1,6 5-532,2-2 0,5 4-1415,4 1 0,2-1 650,6 1 1,-5-4-298,-4 0 0,-4-6 116,-8 1 1,-8-2-344,-16-2 0,-8-1 440,-13-2 1,-14 2 188,-11-3 1,-15 7 113,-6 2 0,-3 5-46,-1-2 1,-3 4-234,-5 1 1,2 5 351,2 3 0,-1 4 268,5 5 0,6-2-166,6 5 0,6-2-178,7-2 1,12-6-666,12-15 0,11-2-1308,6-5 0,12-7 1991,9-1 0,4-4 0,4-1 0,4 0 0</inkml:trace>
  <inkml:trace contextRef="#ctx0" brushRef="#br0">32961 10381 7815,'-56'30'2649,"9"9"240,14 10 1,9 1-1392,16 4 0,9-1 1363,12 5 0,10-7-1279,10 3 1,4-10-1583,5-11 0,7-9 0,9-12 0,2-12 0,-3-12 0,-3-8 0,-8-9 0,-9-2 0,-8-7 0,-14 1 89,-7 0 0,-12 4-287,-8 0 1,-12 0-1933,-9-4 0,-8 1 795,-5 3 0,-2 1 630,-1 3 1,0 2-1545,4-7 0,-1 8 2249,9 1 0,-4 5 0,6 3 0,-1-3 0,2-4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5458 9823 10803,'-24'5'1271,"0"-2"-788,3 5 0,2 0-127,3 5 0,2 3 1008,-3 1 1,4 1-621,0-2 1,5 4-165,0 4 0,5 5-25,-1 0-331,13 6-56,0-3 1,14 1 938,-2 0-525,2-6-280,2 4 1,0-12 303,0-3-424,-1-7 0,1-4 106,0-5 1,-4-7 166,-1-5 1,-5-12-15,2-9 0,-7-9-162,-2-8 0,-5-6-255,1-11 0,-3 31 0,-1-2-165,0-3 0,0-1 0,-1-1 1,-1-2 519,-1-2 1,-2-1-1,1 1 1,-1 0-519,-5-2 0,-1-1 0,3 3 0,1 2 139,-2 2 0,1 3 0,-4-23 0,3 13 0,4 20 0,6 13 0,3 17 0,9 10 0,8 6 0,8 2 0,4-3-76,2 2 0,4 4-5037,2-5 3438,3 1 1,1-6-385,-4-3 0,-4 2-3262,-4-6 5321,-2 5 0,-7-9 0,1 6 0,0 1 0,0 0 0</inkml:trace>
  <inkml:trace contextRef="#ctx0" brushRef="#br0">6103 9761 7919,'-24'5'5815,"4"2"-4846,8 0-363,1-2 2195,10 1 1,1-5-1277,8 3 1,8-2-204,5-2 0,7-4-869,1 0 1,1-6 0,-3 3-138,2 0 1,0-2-1857,-4 4 879,0-4-3571,0 7 2967,-6-3 0,0 3 103,-2-2 0,-7 3-714,2-3 0,-4 8 1876,0 4 0,-8 3 0,-6 2 0</inkml:trace>
  <inkml:trace contextRef="#ctx0" brushRef="#br0">6153 9934 7919,'-19'14'8353,"2"3"-7848,3-4 0,8 1 1482,1-6 0,10-5 370,3 1 1,10 2-1342,7-2 0,1-1-2190,7-7 1,0-3 753,4-6 0,3 0 420,-3-4 0,9-2 0,-8-6 0</inkml:trace>
  <inkml:trace contextRef="#ctx0" brushRef="#br0">7270 9723 8074,'-18'18'0,"4"2"2581,-3 4-1174,4 1-586,6 6-91,-4-5 1,9 5 451,-2-2 0,3 3-309,1 5 1,1 0-372,3 1 1,4-5-144,9 0-238,-3 0 0,5-3-51,-2-5 1,-2-7 178,5-10 0,0-2-465,0-6 1,-2-2 147,-5-2 0,2-8-60,-3-9 1,4-8 0,-10-4-292,1-3 0,3-6 174,-6-4 0,2-2-793,-2-2 984,-3-5-56,10 4 433,-4-9 1,5 9-109,1-3 1,1 3 157,2 1 0,-1 13-132,6 8 0,-4 14 1,3 14 28,2 7 0,-4 14 1078,-1 13-599,-3 8-178,-2 3 0,0 6 174,1-1-203,-6 7-308,4-5-474,-10 9 1,9-2 258,-6 8-44,0-2 1,-2-26-1,0 1-47,0-2 1,0 0-1,3 1 1,1 0-177,0-3 0,1 0 157,5 33 1,13-8-1,-2-3-67,5-7 1,5-13 45,-4-12 0,5-12-1546,-1-9 1075,3-2 0,1-13-2728,1-6 2251,-1-5 0,-1-8-1706,-3-3 0,1 3 2766,-5 1 0,-4 2 0,-4 3 0,1-1 0,1 0 0</inkml:trace>
  <inkml:trace contextRef="#ctx0" brushRef="#br0">8460 9413 7948,'-11'13'1874,"3"-1"1,-14 1 1075,6-1 0,-2 5-1533,1-1 0,3 6 917,-2-1-1244,2 8-1040,2 2 251,-1 7 0,6 3 29,3 0-109,3 6-615,1-3 1,5 2 362,4-1 0,7 3-2527,5 2 0,2-3 2558,2-10 0,5-5 0,2-2 0</inkml:trace>
  <inkml:trace contextRef="#ctx0" brushRef="#br0">9267 9364 7971,'-13'0'0,"1"-4"1492,0 0 1,3-2-145,1 2 0,-2 2-481,-6-2 1,1-3-587,-6-1 1,4 1-109,-3-1 1,3 1-1,-2-1 68,1 4 1,2 2 761,3 2-627,1 6 1,5 6 265,3 9-3,2 13 0,4 1-180,2 10 1,7 6-243,5 7-246,6 3 0,-2 1-909,5 0 0,3-7 1,1-5 647,-1-8 1,-6-5-3295,-1-3 1931,-6-4 0,1-11 108,-7-2 1,-5-8 1544,-8 0 0,-3-7 0,-6 4 0</inkml:trace>
  <inkml:trace contextRef="#ctx0" brushRef="#br0">8932 9748 7971,'0'-12'0,"0"-1"2140,0 1 366,0 5 0,7 2-1342,5 5 1,7 0-1,9 0-436,1 0 0,5 0-1513,0 0 396,1 0-3073,8 0 1961,-4 0 1243,-2 0 0,-3-2 0,-5-2 258,-1-4 0,-2-9 0,-1-2 0</inkml:trace>
  <inkml:trace contextRef="#ctx0" brushRef="#br0">9527 9141 7938,'-12'6'5477,"0"5"-4564,5-4 4608,1 6-4119,6-1 1,0 1-929,0-1-254,6-5-55,-5 4 1,10-6-2834,-3 4 1410,3 2 694,2-4-4002,-1 5 3042,1 0 1,-5 2 1523,0 3 0,0 2 0,5 6 0</inkml:trace>
  <inkml:trace contextRef="#ctx0" brushRef="#br0">9937 9463 7869,'-18'12'2106,"0"-1"357,-3-2 0,-1 2 94,6-3-1828,-6 3 1,4 3-211,-3 2 1,4-2 157,9 3-414,-3 2 0,10-4-944,-3 6 520,2-1 0,8 9-238,2 0 1,7 4 399,2-4 0,5 4 0,-2-4-997,4-1 484,1-2-2624,-1-7 2120,1-1 1,4-3 54,0-2 1,0-4-950,-4-9 1910,0 0 0,-6-5 0,-1-2 0</inkml:trace>
  <inkml:trace contextRef="#ctx0" brushRef="#br0">10197 9575 7857,'-5'12'1705,"2"2"305,-5 2 1,5 4 328,-1 4 1,8-2-1253,4 3 0,9-7-105,3 7 1,5-8-454,4-1 0,-3-1-1288,3 2 0,-3-3 0,-2 2-2129,-3-2 1,-3-2 1861,-6 1 0,-5-1 1026,-3 0 0,-8 6 0,-3 2 0</inkml:trace>
  <inkml:trace contextRef="#ctx0" brushRef="#br0">10148 9860 7864,'0'12'0,"0"6"0,0 3 4439,0-3-2959,0 0 1,2-7 1466,7-3-1711,-1-3-511,15-5-583,-3-5 1,9-3-243,0-9 1,1-8-1668,-1-8 1,-7-3 1098,3-1 0,-9 0-4258,1 0 4831,-3 0 1,-2-6-1,0-1 1</inkml:trace>
  <inkml:trace contextRef="#ctx0" brushRef="#br0">10619 9302 19720,'12'18'4475,"1"2"1,5 4-4476,2 1 0,4 5 0,1 3 0,-1 4 0,1 5 0,-1 0 0,-4 5 0,-3-1 0,-9-6-1979,-4 1 1,-9 2-5972,-8-2 4333,-5 0 824,-6-9 2793,-7-2 0,-6 1 0,-7 0 0</inkml:trace>
  <inkml:trace contextRef="#ctx0" brushRef="#br0">11413 9624 7950,'-12'0'6441,"5"0"-2011,-4 0-3368,9-5 1,2 2 162,9-5 0,7 5-872,5-1 0,2 2 0,3 1-76,3-3 0,2 3-974,2-4 459,3-1-766,-5 4 1,5-5-2830,-3 3 2051,3 3 0,-10-6 1782,3 3 0,-3-3 0,-1-6 0</inkml:trace>
  <inkml:trace contextRef="#ctx0" brushRef="#br0">11661 9364 7913,'-19'12'1036,"1"12"0,1-2 3219,1 11-3001,-1 0-784,10 10 0,-2-1-62,5 4 1,-1 2-1563,5-3 1,5 4 742,-1 0 0,5-5-1656,0-2 1,2-9 2066,1-4 0,0-3 0,1-1 0</inkml:trace>
  <inkml:trace contextRef="#ctx0" brushRef="#br0">12232 9265 7876,'-7'-7'8161,"-4"1"-5852,9 6-678,-3 0 414,5-5-757,0 3-601,0 8-380,0 8-147,0 10 1,0 11-482,0 2 1,0 13 253,0-1 1,0 9-703,0 0 0,4 3 675,0 1 1,4-7-2071,-3-6 0,3-7-26,-4-13 1,6-7-2121,-2-14 4310,-3-3 0,1-21 0,-6-5 0</inkml:trace>
  <inkml:trace contextRef="#ctx0" brushRef="#br0">12269 9277 7860,'-11'22'3922,"3"3"-2590,-3-3 0,9 14-59,-2-3 1001,8-3 1,9 10 1997,7-3-3129,4 3 1,7 2-21,7-1-883,-7 0 0,15-9 1,-9-3-241,2-3 0,-6-8 0,-4-6 0,-5-5 0,-3-7 0,-4-11 0,-9-5 0,-3-13 0,-5-8 0,0-2 0,0-7 0,0 5-594,0-4 1,0 3-415,0-3 1,0 9-1483,0-1 1,0 8 0,0 1-1321,0 6 0,-4 0 1304,0 6 2506,0 5 0,-1 5 0,-2 6 0</inkml:trace>
  <inkml:trace contextRef="#ctx0" brushRef="#br0">12926 8905 7885,'7'-13'3440,"0"7"523,-3 1 1,5 5 460,7 5 0,1 7-4139,7 9 1,0 9-286,9 7 0,-1 2 0,1 6 0,1 6-54,-5 7 0,-14-25 0,-2 0 0,-3 1 0,-1 1 54,3 34 0,-8-32 0,-2-1 0,-3-1 0,-2 0 0,-10 34 0,4-33 0,-2-1 0,-20 28-197,14-32 0,-3 0 0,0-2 0,-3 0-2868,-1-2 0,-1 0 1663,-25 18 1,24-19 0,0-1 1401,-24 12 0,-6-2 0,9-10 0,4-1 0,6 1 0</inkml:trace>
  <inkml:trace contextRef="#ctx0" brushRef="#br0">23694 11547 7938,'-18'6'2911,"5"1"-1969,-4-3 1738,9 3-1772,2 0 0,13 3-260,6-6 0,6 0-761,10-4 0,-2-1 170,6-3 0,-1-5-229,1-7 0,-2 1 215,-7-6 0,0 5-346,-4-5 0,-3 0 237,-9-4 0,2 1-131,-6-1 0,-7-4 53,-9 0 0,-6 1 277,-7 8 0,0 2 346,1 5 0,-1 6-205,0 3 1,0 4 5,0 4 0,6 10-62,2 11 0,9 7-118,4 9 1,3 3 99,1 6 1,7-5-888,5 1 1,3-6-260,10 1 0,-3-8-662,7-4 1,-1-10-1821,0-6 3428,-1-6 0,8-7 0,-3 0 0</inkml:trace>
  <inkml:trace contextRef="#ctx0" brushRef="#br0">24339 11311 7945,'-24'0'0,"4"0"0,4 0 0,2 0 1713,7 0 0,2 1 6245,5 3-6926,0-2-701,-6 3-636,5-5 0,-9 2-690,6 2 0,-6-3-60,2 3 0,1-1 590,-1 1 1,4-1 145,-5 5 1,7-4 88,-3 5 0,4-1 704,1 4 0,0 1-159,0-1 0,7 2 185,5 2 1,1 0-239,3 4 1,2-3 17,-1 4 0,-1-6-217,-3 1 0,-2-2 94,-3-2 0,-2 5 340,-6-1 0,0 1-155,0-5 1,-7 1 34,-6-1 1,-1 1-635,-6-1 1,-1-1-718,-4-3 0,2 2-1332,2-6 1,3 0 347,6-4 1958,5 0 0,-4-11 0,4-3 0</inkml:trace>
  <inkml:trace contextRef="#ctx0" brushRef="#br0">24575 10629 8099,'0'-13'4427,"-5"7"0,-1 8-3873,-2 15 1,2 5 1812,6 15 1,2 3-1351,2 10 0,3 6-815,5 6 0,0 6-1237,-5-31 1,-1 0 0,0 0-1,0-1 612,1 0 0,-1-2 0,1 28-2338,-3-8 0,-3-6 279,-1-6 2482,0-1 0,0-15 0,0 5 0</inkml:trace>
  <inkml:trace contextRef="#ctx0" brushRef="#br0">24513 11274 8059,'-8'0'6612,"-1"0"-3341,7 0 785,-4 0-2517,17 0 0,4-4 183,14-1 1,-1 0-2603,5 1 1,-4 1 514,4-5 1,-4 5-2703,4-1 0,-4-3 745,4-1 2322,-5 2 0,7-10 0,-3 2 0</inkml:trace>
  <inkml:trace contextRef="#ctx0" brushRef="#br0">25009 11261 7928,'-5'13'0,"2"-1"2006,-5 1 1,5-1-54,-1 0 0,1 1 522,-1-1 1,3 5-1523,-4-1 1,4 5-236,1-5 0,1 2-1065,4-1 1,-4-3 177,3 2-1665,3-8 1,0 2 1171,5-6 0,-3-1-3520,-1-7 4182,-5-3 0,8-16 0,-5-4 0</inkml:trace>
  <inkml:trace contextRef="#ctx0" brushRef="#br0">25108 11013 7928,'0'-19'0,"0"1"986,0 6 0,0 3-204,0 1 0,2 5-10,2-1 1,2 8-812,2 5 1,4 3-247,1 5 1,-1 2-1270,5 6 1,-4-1 1553,0 1 0,-1 6 0,1 0 0</inkml:trace>
  <inkml:trace contextRef="#ctx0" brushRef="#br0">25183 11671 8850,'-12'6'2514,"5"0"-1594,-4-6 0,9-1 92,-2-4 0,8-7 393,4-9 1,9-8-1083,4-4 1,2-2-448,2-3 1,0-3-572,0 0 0,-1-6 506,1 1 0,-1 5-308,-4 4 0,2 7 311,-5 9 1,-1 4-276,-3 9 0,-6 4 287,-3 8 0,-3 8 347,-1 9 0,0 4 895,0 4 1,-4-2-535,0 6 0,0 1-371,4 3 0,0-4 97,0 0 1,0-7-1116,0-1 1,0 0 579,0-5 1,0-2-1951,0-1 1517,0-9 0,0-4 227,0-8 1,4-8 271,0-9 0,6-7-20,-2 0 0,3-7 585,1 2 0,1-3-279,-1-1 1,5 4 1632,-1 0 1,5 1-796,-4-1 1,3 8-122,-3 9 0,-1 7-295,-3 5 0,-1 8-73,1 5 0,-2 13-239,-3 7 1,1 5 41,-4 3 1,0 2-1174,-1 2 1,2-6 631,2 2 0,-1-8-2021,-3 0 1,2-9 62,2-3 2270,3-3 0,-4-2 0,5 1 0</inkml:trace>
  <inkml:trace contextRef="#ctx0" brushRef="#br0">25952 11385 7883,'-21'4'792,"1"1"0,5 4 1084,-2 0 1,5 6-734,3 1 1,0 5 269,5-5 1,-1 8-392,5 1 0,2 1-477,2 7-1,3-7-478,5-1 0,2-3 39,3-10 0,-2 2 240,5-10 0,-3-1-130,4-7 0,-6-3 270,1-5 1,2-6-194,-1-3 1,-1-2-359,-3-2 1,-2 1-139,-3 4 0,2-4 191,-6 4 0,4 2 178,-4 1 44,0 3 183,-4 2-329,0 5 1,0 8-353,0 12 1,0 2-90,0 10 1,4-3-286,1 7 0,4-3-1469,-1-1 0,4-2 1039,0-2 0,2-5-2839,2-7 3932,-2-4 0,9-5 0,-3 0 0</inkml:trace>
  <inkml:trace contextRef="#ctx0" brushRef="#br0">26485 10716 7824,'-30'0'2236,"9"5"355,1 3 1,6 10-1226,6 7 1971,2 5-2177,12 19 1,1 2-184,5 11-1155,6 5 1,-11-33 0,1 1 50,3 2 0,-1 1 0,-3-1 0,0 0 105,-1 0 0,0 0 0,5 28-1729,-7-3 1,-1-10 1138,-7-2 0,-3-6-3781,-6-7 4393,1-5 0,-2-6 0,-2-5 0,-5 1 0,-2 1 0</inkml:trace>
  <inkml:trace contextRef="#ctx0" brushRef="#br0">26386 11435 7824,'0'-12'0,"0"-1"0,0 1 0,0-1 4915,0 1 0,11-5-670,6 1 0,6-1-2982,6 5 1,4 4-3237,9-1 1,2 5 864,5-4 1,-3 4-6832,-1-4 7826,-10 5 1,1-8 0,-12 4-1</inkml:trace>
  <inkml:trace contextRef="#ctx0" brushRef="#br0">26870 11398 7770,'-5'12'0,"3"1"0,-3-1 4291,5 0 1,2 1-2237,7-1 0,9 1 359,11-1 0,9-5-1283,-1-3 1,7-5-680,-2-8 1,3-6-487,-3-14 1,-7 2-383,-6-6 1,-4 0 142,-4-5 1,-9 7-274,-8 2 1,-4 3-892,-4 1 1,-9 1 425,-12 4 0,-6 7-529,-6 9 0,0 3 757,0 1 1,1 9 600,3 4 1,2 13 126,7 3 0,4 5 161,4 4 0,3 7-334,5 0 0,5 6-282,12-5 0,4 1-631,12-2 1,6-3 1140,2-9 0,3-3 0,1-5 0</inkml:trace>
  <inkml:trace contextRef="#ctx0" brushRef="#br0">29748 10864 7837,'-23'-11'697,"2"3"0,3-1 989,6 4 0,-5-8 413,1 0 1,-1-7-1113,5-1 1,2-4-352,-2-4 0,1 2-238,-10-7 0,4 3-802,-3-2 1,-5 0 320,-4 8 1,0 0 109,4 13 0,2 5 108,2 15 0,-1 14 63,5 19 0,6 10 8,7 16 1,4-28 0,0 1-502,2 5 1,0 1 0,4 3-1,1 0 715,2 3 1,2 0 0,1 2 0,1 2-143,2 2 0,-1 0 0,0-3 0,0 0-700,2-3 1,1-1 0,-2-5 0,0-2-192,0-2 1,-1-2-1,1-2 1,-2-1-1779,3 29 0,-1-12 1062,-6-17 1329,-4-5 0,-5-6 0,0-5 0,0-6 0</inkml:trace>
  <inkml:trace contextRef="#ctx0" brushRef="#br0">29202 11361 7829,'7'-25'2073,"4"0"0,-3 6-1293,9 2 1,8 9 674,8 4 0,10 2-682,6 2 0,6 0-2293,7 0 1,6 0 1519,2 0 0,-8-5 0,-1-2 0</inkml:trace>
  <inkml:trace contextRef="#ctx0" brushRef="#br0">30170 10468 7798,'-37'0'3017,"5"11"1,7 4-1126,9 14 0,7-2-34,5 6 1,4 0-1472,4 5 1,5 3-616,7 0 0,-2 1-2806,2-5 1,2 0 419,-1 0 2531,5 0 0,-8 1 1,4-1-1</inkml:trace>
  <inkml:trace contextRef="#ctx0" brushRef="#br0">30579 11398 7895,'-48'0'0,"3"0"2036,2 5-1305,11 8 0,7 2-15,9 5 1,6 3 96,2 5 0,6 6-838,2 7 1,7-3 70,10 4 1,8 1-346,8-2 0,4-1-307,4-7 1,-1 0-238,6-8 1,-1 1 120,5-9 1,-2-6 721,-2-7 0,-4-3 0,-4-1 0</inkml:trace>
  <inkml:trace contextRef="#ctx0" brushRef="#br0">30951 11522 7926,'-16'1'2351,"-1"3"0,2 3-1293,7 6 0,2 4 703,6 4 1,7 4-660,6 4 1,7 7-214,13 5 0,2 0-995,10-3 0,-1-8-764,2-5 0,-3-2-176,-6-6 0,-5 3-1166,-3-3 1,-10-1-1720,-7-3 3931,-5-1 0,-12 1 0,-2-1 0</inkml:trace>
  <inkml:trace contextRef="#ctx0" brushRef="#br0">30964 11943 7906,'-18'-19'0,"4"1"0,2 9 3389,8-4 1,9 1-967,7-13 1,12 3-123,9-7 1,8-1-2079,5 1 1,2 1-1277,2 8 1,-2 2-2189,-3 5 1,2 1 3240,-5-1 0,5 1 0,-3 0 0</inkml:trace>
  <inkml:trace contextRef="#ctx0" brushRef="#br0">31708 11522 7818,'-25'0'0,"1"11"0,8 4 4915,4 14 0,8 1-1412,0 3 0,2 3-1495,2-3 1,4 4-2009,1 5 0,3-2 0,-4 5 0,-1-3-1455,-7 3 0,-10-5 802,-11 1 1,-7 2-1321,-9-2 1,-7 1-919,-6-5 2891,-5-5 0,2 3 0,-5-3 0</inkml:trace>
  <inkml:trace contextRef="#ctx0" brushRef="#br0">23831 13481 7842,'-20'6'470,"4"2"1,3 7 650,5 2 0,4 5 473,8-1 1,4 2-795,9 2 0,6-6-262,6-2 1,6-5-157,-2-4 0,7-4-408,1-8 0,5-4 21,-5-9 1,-4-3 32,-4-9 1,-9 1-355,1-5 0,-10 6 248,-3-2 0,-5 7-572,-7 1 1,-10 6 252,-2-2 0,-10 4 57,-3 0 1,-4 6 18,-4 3 1,-3 3 320,3 1 0,3 2 150,1 7 1,4 5 345,4 10 0,2 3-310,3 1 0,7 10 82,1 7 0,8 3-64,8 2 0,6 0 42,11-1 0,5-2-404,3-6 1,3-6 310,1-14-153,6-4 0,-3-6 0,6-2 0,-1-4 0</inkml:trace>
  <inkml:trace contextRef="#ctx0" brushRef="#br0">24550 13357 7975,'-25'0'0,"-2"6"3463,2 2 1,-1 3-1760,9 2 0,1-2-786,3-3 0,2 3 21,3-3-1108,-3-2 245,10-1-1499,-5 1 847,6-5 1,0 10-198,0-3 1,0 3 619,0 2 1,6-1-79,2 1 0,3 0 652,1 4 1,6-2-280,3 6 1,2-2 12,2 2 0,4 2 39,0-2 0,0-2-186,-4 2 0,-2-2-41,-2 2 0,-4 2-186,-9-2 0,1 2-255,-4 2 0,-8-2 217,-10-2 1,-9 1-681,-7-5 1,-5-2 371,1-7 0,1-2-2234,-1-6 2799,6 0 0,-4-17 0,6-4 0</inkml:trace>
  <inkml:trace contextRef="#ctx0" brushRef="#br0">24873 12700 7881,'-25'-7'2571,"10"8"321,2 12 1,9 12-354,0 12 0,4 8-1770,4 13 0,-1-23 0,0 2-658,1 8 1,0 1 0,2-2-1,0 1 145,1 5 1,-1 0 0,0-5-1,0-1-788,2 0 1,1-1-1,-2-1 1,0-1 214,-1-2 0,0 0 0,1 30-2873,-3-3 1,-3-8 3189,-1-8 0,-4-5 0,0 1 0,0-1 0</inkml:trace>
  <inkml:trace contextRef="#ctx0" brushRef="#br0">24811 13382 7861,'-6'-25'4626,"5"6"0,-3 7-2390,8 7 0,4 4-959,9 1 0,2 1-692,6 4 0,1-3-1366,3 7 0,0-7 535,8 3 0,-2 0-5008,6-1 5254,-3 0 0,0-9 0,-1-2 0</inkml:trace>
  <inkml:trace contextRef="#ctx0" brushRef="#br0">25307 13506 7815,'-18'14'4470,"-3"2"-3725,3 9 1717,6 7-1360,7 5 0,5-4-18,0 0-992,0-5 64,5 2 0,2-11 394,5-2-3710,1-9 2263,5-2 0,-5-6 204,4 0 693,-3-6 0,-2-6 0,1-7 0</inkml:trace>
  <inkml:trace contextRef="#ctx0" brushRef="#br0">25431 13134 7794,'-12'-19'2465,"-1"6"0,6 9-937,3 8 1,3 5-765,1 7 1,1 3-1124,3 6 0,3 1 266,6 3 0,-1-1-4120,0 5 4213,1 0 0,-1 10 0,1 1 0</inkml:trace>
  <inkml:trace contextRef="#ctx0" brushRef="#br0">25443 13903 7794,'0'-12'1950,"0"-1"1,6-5-1162,2-2 1,3-9-320,2-4 0,3-10-189,1-7 0,5 2-270,-2-2 1,-2 12 90,-1 9 0,-3 4-372,-2 4 299,1 9 1,-7 12 255,-1 8 0,-3 9-133,2 4 1,-2 2 83,2 2 0,-3 4-455,-1 0 0,4 5 171,1-1 1,-1-1-428,-4 1 311,0-6 159,0 4 0,0-6-1104,0-1 443,0-4 314,0-2-36,0-11-681,0-2 303,0-5 468,0-5 1,1-8-43,3-8 134,3-7 936,0 1-520,4-9-183,1 5-601,2-6 2512,10-1-1734,-5-4 134,6 3 1,0-2 836,-1 8 0,1 9-469,0 12 0,-6 5-180,-2 7 1,-3 11-18,-2 6 0,-5 11 339,-3 10 0,-3-3-755,-1 3 0,0 2 483,0-7 1,-4 4-1844,0-8 0,-5-2 805,0-6 1,2-3-4261,-1-6 4722,5 1 0,-8-6 0,4-2 0</inkml:trace>
  <inkml:trace contextRef="#ctx0" brushRef="#br0">26014 13680 7794,'-12'0'1102,"-1"4"211,1 0 0,1 6 587,3-2-1325,-3 9 1,9-1 992,-2 9 0,3-2-799,1 10 0,1 0 332,3 5 0,7-7-495,6-2 0,3-3 70,-3-1 1,4-10-257,-5-2 1,2-9-187,-1 0 0,-2-9-414,5-8 1,-4-6-484,0-10 1,-3-3-230,-5-5 1,3-6 487,-3-2 1,2 2-1076,-2 2 1,2 4 657,-6 3 1,1 7 1197,-1 10-109,-2 1 1,2 16 190,-8 0 1,1 12-430,-5 13 1,5 5 55,-1 8 0,3-4-474,1 3 1,0-6 255,0 6 1,1-8-528,3 0 1,3-7 279,5-2 0,1-10 379,-1-2 0,1-5 0,-1-3 0</inkml:trace>
  <inkml:trace contextRef="#ctx0" brushRef="#br0">26411 12985 7732,'-25'-31'0,"6"7"1681,2 12 0,9 10 2201,4 11 0,3 10-1662,1 10 1,5 8-1301,3 13 0,2 10-507,-2 6 0,-2-27 0,-1 1-497,0 3 1,-1 1 0,-1 2 0,0 0-99,2 4 1,-1-1-1,-3 0 1,1 0 138,0-1 0,0-1 0,-1-2 0,-1-2-359,0 0 0,0-3 0,0 25-1173,0-7 0,0-14 1575,0-15 0,4-4 0,0-9 0,0 3 0</inkml:trace>
  <inkml:trace contextRef="#ctx0" brushRef="#br0">26473 13568 7700,'0'-7'9150,"0"-4"-8382,0 10 0,1-5-1102,4 6 0,3 2-693,8 2 0,4-1-1222,4 5 0,3-4 1042,2 4 1207,-3-5 0,4 8 0,-5-4 0</inkml:trace>
  <inkml:trace contextRef="#ctx0" brushRef="#br0">26796 13853 7700,'0'13'4361,"0"-1"-3472,0 1 1,1-2 379,3-3 1,4-3-498,9-5 2058,-3 0-1875,9 0 0,-5-9-14,3-4 523,-3-7-909,-6 0 1,-1-9-1331,-3 1 345,-2-1 382,-6 4 0,-6 0-756,-2 0 617,-8-5 1,0 9-972,-4 1 1,-1 9 469,-4 2 0,5 6-366,-1-1 0,6 8 530,-2 5 0,5 9-741,3 6 1,0 7 146,5 6 1,0 0-207,4 0 0,1 1 528,3-1 796,3 0 0,5 0 0,1 0 0</inkml:trace>
  <inkml:trace contextRef="#ctx0" brushRef="#br0">26920 14163 13419,'0'-9'3373,"0"-4"0,9-3-2446,4-13 1,9-8 54,3-9 1,5-7-484,7-5-70,0 3 0,-16 25 0,0 2-429,20-22 0,7 3 206,2 10 0,-2 11-2811,2 5 0,-1 10 1249,-3 3 1,1 5 1355,-2-1 0,-8 3 0,-6 1 0</inkml:trace>
  <inkml:trace contextRef="#ctx0" brushRef="#br0">29066 13444 7737,'-25'6'3070,"4"1"-2411,1 5 1,3 0-535,-4 1 1,5 5 632,-5 2 0,7 4 1103,2 1 1,1-1-548,7 1 0,1 4-689,7 0 0,9 0-147,7-4 1,4-6-127,1-2 0,1-5 119,3-4 0,-3-2-180,3-6 1,-4-10-239,-5-2 0,2-9-27,-5 0 0,-2-3-174,-7-5 0,2 1-914,-6-5 0,0 0 528,-4-4 1,-1 5-618,-3 3 1,-2 4 455,-2 5 0,1-1 328,3 9 254,3-4 1,-5 22 106,6 2 1,1 10-259,4 11 1,3 3-206,8 5 0,0-1-395,4-3 1,1 1 370,4-5 1,-5-1-2306,1-8 2798,0-2 0,4-5 0,-1-1 0</inkml:trace>
  <inkml:trace contextRef="#ctx0" brushRef="#br0">29810 13395 7739,'-19'0'5775,"-3"4"-4521,5 0 0,1 1 2567,3-1-2322,1-2 1,-1 3-124,1-5-2346,5 0 862,-4 0 1,10-1-1102,-3-3 212,2 2 304,2-3 1,0 6 342,0 3 0,0 7-368,0 6 0,0 6 1087,0 2 0,2 1-264,2 7 0,4-4 372,9 5 0,2-6-228,6 6 0,1-11-477,3 2 0,-2-5 150,6 1 1,-4-7 190,4-6 1,-5-1-853,1 1-312,-8-2 0,-9-1-734,-8 4 1,-19 3 913,-10 5 1,-15 2-531,-9 6 1,-8 1-53,24-12 0,0 1 1453,-30 11 0,27-9 0,1 0 0,-27 12 0,3 0 0</inkml:trace>
  <inkml:trace contextRef="#ctx0" brushRef="#br0">28718 14846 7938,'-1'-21'627,"-3"0"0,1 6 1222,-5-1 1,4-2-880,-5 1 0,5-1 240,-4 2 0,0 1-587,-5-6 0,1 6-375,0-2 0,-6 3-59,-3 2 1,2 5-103,-2 3 0,4 9 169,-3 8 1,3 12 0,-3 12 0,6 12-176,1 13 1,7-26 0,1 2-193,3 2 1,0 2 0,0 6 0,1 1 128,3 2 0,1 1 0,0 2 1,2 1-346,2 1 0,2 0 0,1-1 0,1 0-186,3-1 0,1-1 0,-2-2 1,-1-1-66,0-2 0,1-1 0,-1-8 0,-1-1-663,-2-2 1,-1-2 0,3 23 16,-7-16 0,-3-1 1224,-1-11 0,-4 0 0,0-4 0,0 0 0</inkml:trace>
  <inkml:trace contextRef="#ctx0" brushRef="#br0">28247 15429 12263,'12'0'1526,"6"5"-1061,3 3 1,5 5-150,7 3 0,5-2-444,7 3 0,7-5-444,-2-4 1,2-2-224,-2-6 795,0 0 0,-6-6 0,-2-1 0</inkml:trace>
  <inkml:trace contextRef="#ctx0" brushRef="#br0">29264 15317 7882,'-12'0'1345,"-1"0"1,1 0-733,0 0 0,-5 1 70,1 3 0,-5-2 227,4 2 0,-5 3-737,2 1 0,-4 3 29,-1 2 0,-4 4-363,0 4 1,1 9 200,3 8 1,1 6 349,4 9 0,3 0-289,9 5 0,4-6-53,8 2 0,10-3-167,10-2 1,7-11-204,6-9 1,4-10-1424,1-11 0,5-2 243,-2-6 1502,3-11 0,-1 1 0,-3-11 0,-2-1 0,-1-1 0</inkml:trace>
  <inkml:trace contextRef="#ctx0" brushRef="#br0">29351 15491 7882,'-12'-6'4105,"5"5"1,4 1-2099,11 8 0,6 7-1046,11 2 0,0 5-518,0-2 0,3 4-844,1 1 0,5-5-897,-6 1 1,1-2-1707,-4 2 0,-5 2 572,-4-2 2432,-8-3 0,-2 5 0,-6-3 0</inkml:trace>
  <inkml:trace contextRef="#ctx0" brushRef="#br0">29364 15825 9248,'1'-12'2649,"3"0"1,8-1-322,9 1 0,4-1-2608,4 1 1,7-5 152,5 1 1,0-6-2273,-3 1 0,-1-4 2399,0-4 0,0-2 0,0-6 0</inkml:trace>
  <inkml:trace contextRef="#ctx0" brushRef="#br0">29860 15416 7860,'8'13'0,"0"-1"4374,1 0-2914,3 6 0,0-3 14,1 6 0,-1-4 432,1 3 1,2 5-1193,-3 4 0,2 0-175,-10-4 1,-1 4-985,-7 0 0,-5 8 320,-7-4 1,-5 4-1527,-8-8 1,2 4 125,-6-4 1,0-1-2890,-5-8 4414,1-2 0,0-5 0,0-1 0</inkml:trace>
  <inkml:trace contextRef="#ctx0" brushRef="#br0">30468 15429 7883,'-13'0'1737,"5"0"2168,0 0-2055,5 0 0,10 4-1791,13 0 1,5 1-785,8-1 0,0-1-211,5 5 1,-5-3-1027,0 3 1,-1-5 1961,1 1 0,-9 3 0,-6 0 0</inkml:trace>
  <inkml:trace contextRef="#ctx0" brushRef="#br0">30517 15639 7850,'-12'0'1605,"5"-1"1795,3-3-2478,2 2 1,11-4 669,7 1 0,6 4-2298,15-3 1,-1 3 321,10 1 1,-5 0-3309,5 0 3462,-1-6 1,5-1 0,-1-5 0</inkml:trace>
  <inkml:trace contextRef="#ctx0" brushRef="#br0">28247 14461 8245,'-18'0'0,"4"0"0,-4 0 1595,6 0 0,4-1-573,-1-3 1,7-1-299,-2-7 1,9-3-462,7-10 1,2-5-415,7-3 0,5-3 12,7-1 1,3-1 149,1 1 0,0 6-9,1 2 1,-5 8 132,0 4 1,-6 9 138,2 4 1,-4 4 9,-4 4 0,1 10 181,-6 11 0,0 1-153,-8 7 1,3-1-60,-3 1 0,2-3 39,-2-5 1,3-2 30,-3-2 1,3 1-2515,2-5 1,-1-6 1095,1-7 1,-5 1 1094,0-1 0,6 1 0,5-5 0</inkml:trace>
  <inkml:trace contextRef="#ctx0" brushRef="#br0">28991 14498 8126,'-12'-5'1994,"0"3"1,5-2-1149,3 8 0,2 7-293,2 6 1,2 5-160,2-1 0,1-2-608,3 2 0,3-2-630,-2 2 1,2 1-53,1-6 1,1 2 895,-1-1 0,6-4 0,1 5 0</inkml:trace>
  <inkml:trace contextRef="#ctx0" brushRef="#br0">31286 14895 8423,'-19'-5'1963,"1"2"-899,6-5 0,3 1-484,1-1 1,1-4-67,-1 4 1,-3-4-182,3-5 1,-3 4-383,-2-4 0,5 3 359,0 2 496,-1-1-449,-3 6 1,5 13-80,3 11 1,3 10 18,1 6 0,5 10-79,3 7 1,5 5-418,3 7 1,-7-26 0,0 1 141,2 2 0,-1 0 0,1 4 0,0 0-334,-2 2 0,-1 1 0,0-2 0,0 1 185,-1 3 0,-1-1 0,-1-3 0,1-1-275,-2 3 0,0-1 0,-1-8 0,-2-1-545,-2 0 0,-2-2 0,-4 24 254,-5-12 0,-6-10 772,-3-12 0,-7 1 0,-1-4 0,0 2 0</inkml:trace>
  <inkml:trace contextRef="#ctx0" brushRef="#br0">30976 15577 8015,'-5'13'4746,"3"-5"-3540,-2 0 0,6-5-329,6 1 1,11-8-703,14-4 0,9-3-617,3-2 1,5 1-346,3 0 0,-3-5 620,0 0 1,-2 0 166,-7 0 0,-5 3 0,-6-4 0</inkml:trace>
  <inkml:trace contextRef="#ctx0" brushRef="#br0">31410 14412 8039,'-24'0'3073,"4"5"1,0 2-1915,7 5 1,-1 5-584,10-1 1,0 2-658,4-1 1,10 1 107,2 2 1,5 4-598,-1-3 0,-1-2-466,6 1 1,-2-3 1035,2 4 0,3-6 0,-5 3 0</inkml:trace>
  <inkml:trace contextRef="#ctx0" brushRef="#br0">31708 15255 7833,'-30'0'1304,"4"0"0,1 5-545,8 4 1,3-2 135,2 1-750,5 0 0,2 6 53,5 2 1,0 1-624,0 8 0,0-2 231,0 10 0,4-4 98,0 4 1,6 4 67,-2 5 0,4-2-120,5-7 0,-2 1-1022,6-5 1,-1-1 143,5-8 1026,0-2 0,0 0 0,0 2 0</inkml:trace>
  <inkml:trace contextRef="#ctx0" brushRef="#br0">31820 15478 7861,'-13'0'0,"6"0"0,-4 0 1068,3 0 0,3 2 1411,1 2 0,4-2-1253,4 7 1,8-5 152,9 4 1,2 0-1475,2 5 1,1-1 82,3 1 0,-3-1-1723,3 0 1,-3-2 1098,-1 2 0,-1-2 636,-4 7 0,-2 2 0,-5 0 0</inkml:trace>
  <inkml:trace contextRef="#ctx0" brushRef="#br0">31919 15677 7876,'-12'-13'1809,"1"1"226,2-1 0,5 1-948,8 0 1,5-1-559,7 1 1,3-1-2299,6 1 0,4 0 784,0-1 0,4 1 985,-4-1 0,0 1 0,-4 0 0</inkml:trace>
  <inkml:trace contextRef="#ctx0" brushRef="#br0">32279 15391 9392,'0'9'2850,"0"-1"0,0 0-1518,0 5 0,0 0-821,0 4 1,0 2-239,0 6 0,1 5-280,3 3 1,-2 3 71,2 1 1,-3-1-996,-1-3 1,-4-2 94,0-7 0,-10 0-554,2-4 0,-3-3 1389,2-9 0,-5 3 0,-1-4 0</inkml:trace>
  <inkml:trace contextRef="#ctx0" brushRef="#br0">32477 15429 7853,'0'-13'1137,"0"1"0,2 3 1497,2 1 0,3 5-153,5-1 1,6 3-1368,3 1 1,3 5-1311,5 4 1,3 2 135,5 1 0,-1 1-1486,-3-1 0,2-1-111,-6-3 0,-2-2-3006,-6-6 4663,-3 0 0,-6-6 0,1-1 0</inkml:trace>
  <inkml:trace contextRef="#ctx0" brushRef="#br0">32800 15193 8887,'-17'1'2259,"1"3"0,-5 3-1916,5 6 0,3 5-128,5 2 1,5 5 780,-1 4 0,3 4-442,1 8 0,0 2-835,0 3 0,5 0-322,3-4 1,-1-1-554,2-4 1,-3-5 856,3-3 299,2-3 0,-4-1 0,5 0 0</inkml:trace>
  <inkml:trace contextRef="#ctx0" brushRef="#br0">33135 15007 7759,'-11'1'2696,"2"3"1,0-1-1448,5 5 1,-5 2-636,5 7 1,0 3 183,4 9 0,-1 8-319,-3 9 0,2 8 91,-2 3 1,1 8-619,-1 1 1,3-30-1,-1-1-9,-6 31 0,5 3-192,-1-7 0,-1 1-558,1-9 0,0-11 681,4-10 374,5-6-248,-4-7 0,5-8 0,-6-7 0</inkml:trace>
  <inkml:trace contextRef="#ctx0" brushRef="#br0">33110 15069 7759,'-19'5'1421,"-5"8"0,16 6 1878,0 6 0,10 8-1892,7 8 1,13 10-736,-8-18 0,1 0 0,2 4 0,0 1-231,2 3 1,-1 1 0,2 1 0,-1 0-78,2 3 1,-1-1-1,-2-4 1,-1 0 20,2-2 1,-1 0 0,-4-4 0,0-2-386,10 20 0,-4-10 286,-8-14-286,-5-14 0,-2-11 0,-5-16 0,0-13-146,0-12 1,0-13-1044,0-12 0,-1-5-38,-1 30 0,0-1 1,1-2-1,1-1 675,-3-2 1,1-1 0,3 3 0,1 1 551,0-1 0,0-1 0,2 1 0,1 1 0,-2 1 0,1-1 0,0 2 0,3-1 0,0 1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24352 4763 6824,'0'-7'-773,"1"-3"737,3 6 486,-2 0 0,3 2 290,-5-2 85,6 3-127,-5-5 1,5 5-250,-6-3 1,1 2 867,3-2-904,-3 3 0,5 0 1076,-6-4-1045,0 4 0,0-6 1236,0 3-1034,0 3 1,0-6 567,0 3-826,0 2 1,0-5 176,0 3-324,0 3-31,0-10 0,-1 8-202,-4-5 1,3 5 137,-7-1 71,1-3 0,-4 1-37,-1-2 1,5 1 99,0 3-177,0 3 0,-5-5 37,1 6 0,3 0-178,1 0 0,4 0 88,-4 0 1,5 2-90,-1 2 0,-2 3 40,2 5 1,0 6 272,4 3 1,0 3 28,0 5 1,0 3 131,0 5 0,6 7 167,2 6 1,3 2-478,1 10 0,-1-2 143,-2 6 1,2-4-46,-3-4 1,-1 1-287,1-5 0,-5-3 166,1-10 0,-3 0-482,-1-8 1,-4-1-410,0 1 0,-6-9-810,2 0 0,1-8-1273,-1-4 0,0-1 1083,-5-7 1788,1 0 0,0-4 0,-1 0 0</inkml:trace>
  <inkml:trace contextRef="#ctx0" brushRef="#br0">24079 5333 7980,'-7'-1'7378,"3"-4"-5569,2 4 1,5-4 396,5 5 1,8 0-752,13 0 0,2 4-270,6 0 1,8 0-1186,4-4 0,5-1 0,4-4 0,1-1-1170,-5-7 0,-2 1 716,-6-1 1,-9 1-4459,-8 0 3558,-8-1 1,-9 1 1353,-8-1 0,-2 1 0,-2 0 0</inkml:trace>
  <inkml:trace contextRef="#ctx0" brushRef="#br0">25927 4787 7898,'-12'0'4169,"-6"0"-1236,4 0-1446,-4 0-1319,11 0 39,2 0-279,5 0 170,0 6-305,0-5 334,5 5 395,-3-6-106,3 0-233,-5 0 2084,0 0-2243,0 5 0,2-2-23,2 5 1,-3-4-96,3 5 0,2 3-105,-2 5 1,4 6 101,-4 2 1,0 11-47,-4 9 1,5 14 110,-1 8 0,-2-28 1,0 1-158,-2 6 1,0-1-1,-2-1 1,-2 1 210,0 2 1,0 1 0,-1-6 0,0-2 117,1-2 1,0-1 0,-6 22 154,6-9 159,0-20-576,4-7 1,0-23 97,0-8 0,0-13-573,0-3 0,0-16 312,0-6 0,0-5-534,0-11 0,0 7 521,0-7 1,2-1 228,2-3 0,-1 29 0,1 0 80,1 0 0,2 0 0,2 0 0,0 0 101,1-3 1,1 1 0,0 4 0,1 0 576,0 1 0,1 2 0,12-25 301,-1 8-764,-4 21 1,-2 13 66,-6 19 1,0 7 36,1 6 1,-5 5-115,0-2 1,-1 5-328,2 4 0,0-3-125,-5 3 1,1-1 48,-5 1 0,0-3-193,0 3 0,-6-4 148,-2-5 0,1 2-320,-1-5 0,-2-2 163,-7-7 1,4 2-760,-4-6 1,3-3 526,2-9 1,-1-3-1957,1-14 2577,0 3 0,-1-14 0,1 5 0</inkml:trace>
  <inkml:trace contextRef="#ctx0" brushRef="#br0">26287 4825 7898,'0'12'5443,"0"0"-4087,0 1 0,-4-1-414,0 1 0,0-1-399,4 0 0,0 5-929,0-1 1,4-3-625,0-5 1,5-1-2554,0 1 3563,-4-2 0,12-6 0,-3 0 0</inkml:trace>
  <inkml:trace contextRef="#ctx0" brushRef="#br0">26523 4738 7898,'-2'8'1620,"-2"0"1,1-5-749,-5 1 1,5-1-158,-1 1-255,3-3-1407,1 10 0,1-9-565,3 2-214,3-3 1726,6-1 0,-1 0 0,0 0 0</inkml:trace>
  <inkml:trace contextRef="#ctx0" brushRef="#br0">26560 4825 7898,'0'8'964,"0"0"-555,0-5 1,-4 8 854,0-3 0,-1-1-604,5 1 1,0-4 764,0 5 1,0-1-681,0 4 1,2-3-483,2-1 0,7-5-401,6 1 0,5-3-459,-2-1 0,0 0-125,0 0 1,1-5-828,4-4 1,0-3-1084,-1-5 2632,-4 4 0,3-16 0,-4 3 0</inkml:trace>
  <inkml:trace contextRef="#ctx0" brushRef="#br0">26870 4452 7898,'0'-12'3219,"-5"0"1,2 6-2180,-6 6 1,5 8 15,-4 13 0,4 2-516,-4 15 1,5-2-154,-1 9 1,-2 0-681,2 5 1,0-2-799,4-2 0,1-3 47,4-6 1,-3-6-2632,7-2 3675,-1-8 0,4-3 0,1-6 0</inkml:trace>
  <inkml:trace contextRef="#ctx0" brushRef="#br0">27081 4688 7898,'-12'6'0,"-1"2"4481,1-3-3003,-1 12 0,0-9-101,-4 9-823,3-3-252,-4-2 1,6 0-250,-1 1-34,1-1 0,4-4-95,0 1 1,3-5-624,-3 4 552,5-5 317,-2 2-395,5-5 0,1 2-53,3 2 1,9-1 34,7 5 0,4 0-45,1 5 0,5-2-592,3-3 880,8 3 0,4-4 0,4 5 0</inkml:trace>
  <inkml:trace contextRef="#ctx0" brushRef="#br0">28185 4713 7817,'-12'0'1247,"5"-6"0,0 5 2333,3-3-1819,2 2 704,-3 2-1822,5 0 0,1 0 231,3 0 0,3 2-452,6 2 0,0 4-342,4 9 1,-2-3-79,6 2 1,-1 2-244,5-1 0,1 3-1348,3-3 1,-2 3 741,2-3 1,-3 0-1712,-1-5 0,-5 0 2558,1 1 0,-6-1 0,3 1 0</inkml:trace>
  <inkml:trace contextRef="#ctx0" brushRef="#br0">28297 5011 7817,'-13'4'5790,"1"0"-3496,5 5-864,1-7 1,16 3-1169,2-5 0,13 0-54,0 0 1,7-9-525,-3-4 0,4-6 269,-4 2 0,4-5-1557,-4 2 1,-4 0 288,-5 0 1,-3-1-416,4-4 0,-10 6 807,1 2 0,-8 4 923,0 0 0,3 1 0,0 0 0</inkml:trace>
  <inkml:trace contextRef="#ctx0" brushRef="#br0">28756 4825 7817,'-18'12'0,"0"6"2904,-3 2 1,3 8-1472,6 1 0,5 0-7,3-4 1,8-2-897,4-2 1,5 1-630,3-6 1,2 4-851,3-8 0,2 3-1364,-2-6 0,-3-3 2313,-2 3 0,-2-7 0,-2 4 0</inkml:trace>
  <inkml:trace contextRef="#ctx0" brushRef="#br0">29066 5097 7817,'0'13'1048,"0"-1"0,0-4 681,0 1 1,0 0-683,0 8 1,-4-2-352,0 6 1,-5-5-632,5 5 1,-6-2-562,2 2 1,-1 1-142,0-6 0,-2 5 514,3-4 0,-3-5 123,-1-4 0,-6-5 0,-2 3 0</inkml:trace>
  <inkml:trace contextRef="#ctx0" brushRef="#br0">29264 4713 7856,'-12'0'3446,"-1"4"-2517,1 0 0,1 6 502,3-2 1,2 3-712,6 2 0,0 4-540,0 4 1,4 3-320,1 0 1,8 0-440,0-4 1,3 2 224,1-5 1,-3 0-435,2-5 1,2-4 304,-1 0 1,-1-5 92,-3 1 0,3-8 183,1-4 1,-1-3-7,-3-1 0,-1-5 444,0 0 0,1-3-2,-1 3 0,1 1 118,-1 3 1,5 6 8,-1 3 0,1 3 197,-5 1 1,0 3 107,1 5 1,-2 2-174,-3 10 1,2 5-167,-6 4 0,0 5-111,-4 0 1,-1 0-149,-3-1 1,-3 1-311,-6-5 1,1-4-386,-1-4 1,0-7 206,-4-2 1,3-1-398,-2-7 0,2 0-2803,2-4 3624,5 0 0,-4 0 0,4 0 0</inkml:trace>
  <inkml:trace contextRef="#ctx0" brushRef="#br0">29798 4998 7826,'-11'25'1944,"2"0"348,-7 0 1,2 1-988,2 3 1,5-3 305,3 3 1,2-7-1071,2-1 1,0-6-266,0 1 1,0-2-1851,0-2 1,4-3 413,1-1 1160,-1-5 0,-10 8 0,-1-4 0</inkml:trace>
  <inkml:trace contextRef="#ctx0" brushRef="#br0">30257 5159 11534,'7'-5'1715,"-1"3"756,-1-2 1,2-1-550,5 1 0,7-5 173,6 5 0,11-1-1372,9 1 1,4 2-255,0-2 1,6 4-583,3 4 1,2-2 112,-3 2 0,3-3 0,-7-1 0,5 0 0,-4 0 0,4-1-1554,-4-3 0,-5 1-157,-3-5 0,-12 1-4163,-1-2 5874,0-2 0,-6 6 0,2-3 0,-3 2 0</inkml:trace>
  <inkml:trace contextRef="#ctx0" brushRef="#br0">31745 4725 7746,'-12'0'4118,"0"0"0,1 2-2121,2 2-1169,4-3 0,10 10 369,4-3 1,3 4-341,4 0-759,9 6 1,3-3-394,5 6 1,0-2-677,4 2 1,-1 2 395,-3-2 0,2-2-1144,-6 2 1719,-1-1 0,-8 5 0,-2 0 0</inkml:trace>
  <inkml:trace contextRef="#ctx0" brushRef="#br0">31845 4911 7768,'-6'-8'1304,"-2"0"0,2 4 1718,2-5 0,4 1-1473,4-4 1,5-2 215,7-3 1,9 2-3587,8-5 0,4 3 1061,5-4 0,0 2 760,4-2 0,2 3 0,-4 6 0</inkml:trace>
  <inkml:trace contextRef="#ctx0" brushRef="#br0">32130 5122 7749,'-19'25'0,"-3"1"943,5 3 1,2-8 3478,7-1-2501,2-4 1,7-10-1041,4-1 1,3-5-885,8-5 1,0-3 49,4-8 0,1-4-709,4-4 1,0-5 251,-1 0 1,-4 0 23,-4 4 0,2 4 185,-1 1 1,-2 4-539,-7 0 1,2 6 844,-6 2-213,6 5 1,-9-1 688,3 8 1,-3 7-333,-1 6 0,0 5-286,0-1 1,0-4-282,0 0 1,0 1-613,0-2 1,0 1 287,0-5 1,-1 1 640,-3-1 0,-3 6 0,-5 1 0</inkml:trace>
  <inkml:trace contextRef="#ctx0" brushRef="#br0">32601 4812 7735,'-12'8'1620,"0"1"1,-5-5-771,0 4 1,1 0 1065,3 5 1,7 3-952,1 1 0,0-1-530,1-3 1,1 3-212,7 1 0,4-1-130,9-3 1,2-5-174,6 0 1,0-5-336,0 1 0,0-4-133,-1-4 1,1 1 384,0-5 1,-6 4-680,-2-4 0,-3 5-550,-2-1 1283,0 2 0,-3 2 114,-1 0 1,-5 6 91,1 2 0,-3 5 37,-1 3 0,-4-1 387,0 6 1,-4-5-600,4 5 0,-2-4-448,2 3 0,3-3 525,-4 4 0,-2-6 0,1 3 0</inkml:trace>
  <inkml:trace contextRef="#ctx0" brushRef="#br0">32887 5321 7675,'-18'12'1670,"4"5"-1295,-3-1 1,5 1 3820,4-5-3136,2-5 1,8-2-653,2-5 1,7-5-591,5-3 0,6-9-615,-1-4 0,1-2 267,-1-2 0,1 5-543,-6-1 1,5 2 1452,-4-2 0,-2 3-237,-7 6 631,3 5-690,-10 1 1,5 12 1975,-6 2 0,-6 8-624,-2 5 0,3 1-435,0-1 0,4 1-967,1-6 1,0 1-1121,0-5-3546,0 1 4632,6-6 0,1 4 0,5-4 0</inkml:trace>
  <inkml:trace contextRef="#ctx0" brushRef="#br0">26250 6139 7840,'-9'4'4936,"1"0"-3217,5 1-777,-8-5 1,10 1-162,-3 3-269,3-3-265,1 10 1,0-4-34,0 6 0,0 5-284,0 2 1,0 5 138,0 4 1,-2 1-68,-2 3 0,-3 7-131,-5-2 1,1 2-208,2-3 0,-2-1 487,3-3 1,1-3-90,-1-5 0,5-6 1125,-1-2-830,3-4 0,8-4 824,5-1 1,6-5-353,7 1 0,6-3 218,7-1 1,0-5-417,8-4 1,1-2-150,6-1 1,2-2-448,3-2 0,-2 2-35,-7-3 0,-5 8-231,-2 1 1,-5 5-273,-4-1-3613,-8 2 171,-13 2 1615,-6 0 1,-8 0 1070,-2 0 1259,-3 0 0,-11 0 0,-1 0 0</inkml:trace>
  <inkml:trace contextRef="#ctx0" brushRef="#br0">26324 5990 7902,'-7'0'1864,"2"0"-69,-1 0 365,5 0-788,-5 0 188,6 0-158,0 0 0,5-1-653,-1-3 0,7-4-176,1-9 1,0-2-177,5-6 0,1 0-684,-2 0 1,7-4-14,-3 0 1,-2 0-168,-1 5 0,-4 4 353,0 4 0,-1-1-293,1 5 1,-5 2 372,0 10 1,-5 7-189,1 6 1,2 9 663,-2 7 0,1 5-220,-1-1 1,-1 2-486,5-2 0,-3 1-598,3-5 0,-4 0-957,4-4 1,-1-6 1817,1-2 0,3 2 0,-4 0 0</inkml:trace>
  <inkml:trace contextRef="#ctx0" brushRef="#br0">27317 6548 21860,'-6'-6'-78,"-1"0"-307,-5 6 1,-5-4 118,1 0 1,-6 0 252,1 4 0,3 0-475,2 0 1,-2 4 64,1 0 0,5 10 207,3-2 1,7 5 277,-2-1 0,4 3 377,4 6 0,4 0 255,8 0 1,1 0-313,8-1 1,-3 0 57,7-3 1,1 5-64,-1-6 0,0 7-260,-4-7 1,-4 0-15,-1 0 1,-6 1-137,-2 4 1,-1-6 0,-6-2 0,-1 0-218,-4 0 0,-10 4-179,-2-5 1,-6-1 23,-3-6 0,0 2-341,-8-3 0,-6-3 321,-3 0 0,-3-4-547,0-1 1,1 0 201,-6 0 0,2-7 20,-1-5 1,3-1-212,9-3 1,4 1 960,9-2 0,2-2 0,5-6 0</inkml:trace>
  <inkml:trace contextRef="#ctx0" brushRef="#br0">27862 5891 7846,'-5'-7'0,"2"-2"0,-5 4 1121,0 1 0,-5 0-233,1 0 1,4 0 811,-1 4-1187,1 0 1,-4 0 41,-1 0 0,1 1-140,-1 3 0,2 1-122,3 7 0,-6 3-41,6 10 1,-4 2-42,8 7 1,-1 0-69,5 11 0,0 5 68,0 4 1,3 0-644,5-5 1,2-1-201,11-2 1,-2-5-783,2-8 0,2-8-681,-2-8 0,4-9 2095,4-4 0,-3-3 0,4-1 0</inkml:trace>
  <inkml:trace contextRef="#ctx0" brushRef="#br0">28396 5916 7748,'-13'-6'0,"1"4"1901,0-7 0,3 7-1050,1-3 1,5-1 727,-1-3 1,3-2-778,1-1 0,0 0-834,0-1 0,0-3-35,0-1 0,-2-1-31,-2 2 1,-3 2 109,-5-3 1,0 5-81,-1 4 1,-3 3-9,-1 10 0,-1 4 18,2 12 0,3 5 211,1 11 1,1 2-98,7 2 0,0 3 304,4 6 1,1 0-420,3-1 1,3 5-129,5 0 0,6-1-515,3-3 0,2-6-1025,2-3 0,-1-3-2397,-4-5 4124,-2-3 0,-3-5 0,-2-3 0,-6-6 0,-5-5 0</inkml:trace>
  <inkml:trace contextRef="#ctx0" brushRef="#br0">28148 6077 7777,'0'-16'0,"0"-1"1312,0 1 0,-4 3 1729,0 1 1,1 3 1689,7 1-3380,3 5 1,12-2-764,6 5 0,2 5-642,11 4 0,-2 2-1762,9 1 0,0-4 1141,5 1 1,-2-2-2668,-2 1 1,-9-3 522,-8-5 2819,-14 0 0,7-11 0,-8-2 0</inkml:trace>
  <inkml:trace contextRef="#ctx0" brushRef="#br0">28681 5693 7811,'7'8'1514,"-3"0"0,2 2 1984,-2 6 0,6 4 241,-2 4 1,3 7-2119,1 2 0,6 4-1688,3 4 1,-3-1 84,-2 6 0,-3-1-2621,-5 5 1,-4-6 316,-8-3 1,-8-1-835,-9 2 0,-14-4 3120,-6 4 0,-6-4 0,-2-1 0</inkml:trace>
  <inkml:trace contextRef="#ctx0" brushRef="#br0">24649 5978 8035,'-8'-4'478,"0"0"1,4-2 1324,-4 2 0,5 1-856,-1-5 1,1 5 2107,-1-1-1483,2 3-917,-3 1-411,5 0 1,0 5 66,0 4 1,4 7-152,0 5 1,0 8-110,-4 4 0,0 8 35,0 5 0,0 7 96,0 5 0,0 8-428,0 5 1,0-36-1,-1 1 192,-1 0 1,0-1 0,0 31-627,-2-8 1,-1-10 369,1-11 0,-1-7-1391,5-9 0,2-9 98,2-7 1,3-15 1602,5-7 0,6-10 0,1-5 0</inkml:trace>
  <inkml:trace contextRef="#ctx0" brushRef="#br0">24823 5866 8015,'-5'-12'4423,"-2"5"-3289,-6 2 0,6 16-137,3 5 1,-1 9-407,1 8 0,0 6-436,4 10 0,1 6-98,3 3 0,-1 8-261,1-31 1,0 1-1,0-1 1,-1 1-313,1 0 0,0-2 0,6 29 312,-6-10 1,0-9-887,-4-6 0,0-8-346,0-9-464,0-4 1900,0-10 0,0-12 0,0-9 0</inkml:trace>
  <inkml:trace contextRef="#ctx0" brushRef="#br0">24823 6015 8880,'0'-7'6059,"2"0"-5040,2 3 1,3 1 295,5-5 1,6 4-646,3-4 0,8 4-942,4-5 0,0 3 230,4-3 1,-7 0-1338,7 4 0,-8-3 397,0 4 0,-8 0-1112,-4 4 2094,-4 0 0,-6 5 0,-1 2 0</inkml:trace>
  <inkml:trace contextRef="#ctx0" brushRef="#br0">24811 6176 7889,'-18'13'0,"5"-1"5275,1 1-3508,5-1 0,14-1 765,5-3 1,12-2-1217,9-6 0,3-4-256,1 0 1,0-6-1632,0 2 1,1 1 416,-1-2 0,4 7-642,1-2 1,-7-2 575,-6 2 1,-4 0-2035,-4 4 1,-3 5 64,-6 4 1,-5 2 2188,-3 1 0,-8 6 0,-3 1 0</inkml:trace>
  <inkml:trace contextRef="#ctx0" brushRef="#br0">24736 6710 7919,'-26'18'6636,"4"-5"-5155,14 4 0,5-5 799,11-3 1,13-4-1070,16-5 1,6-3 193,7-5 0,3-2-725,1-10 0,5 5-937,-1-2 1,8 2 8,-31 6 1,1 1-352,31 0 1,1-8-6808,-6 7 7406,0 4 0,-6-12 0,-1 3 0</inkml:trace>
  <inkml:trace contextRef="#ctx0" brushRef="#br0">29512 6040 7838,'0'-7'1509,"-4"0"122,0 3 882,0 3-826,4-10 0,0 8-839,0-5 1,1 3 539,3-3 0,3 4-679,6-4 1,5 4-160,2-5 1,4 5-318,1-4 0,5 1-322,3-1 0,-1-2-409,1 6 0,3 0-720,1 4 1,1-4-1432,-9 0 1,-4 0 1236,-4 4 0,-7 1 1412,-2 3 0,-5 3 0,-7 5 0</inkml:trace>
  <inkml:trace contextRef="#ctx0" brushRef="#br0">29661 6201 7834,'0'7'5856,"-5"-1"-2779,3-6-826,-3 0 1,6 0-1116,3 0 1,5 0-605,7 0 1,5-6-618,8-2 0,-2 1 144,6-1 0,1-1-1967,3-3 1,0 1 19,0 3 1,-1-3 1887,-3 2 0,3-2 0,-4-1 0</inkml:trace>
  <inkml:trace contextRef="#ctx0" brushRef="#br0">30641 5779 7823,'-7'0'1025,"0"0"1330,3 0-1054,3-5-451,-5 4 0,5-5 173,-3 6-583,3 0 1,-5 6-136,6 2 0,0 10-58,0 7 0,0 6 127,0 11 0,0 4-97,0 12 0,0 7-353,0-26 1,0 1-1,0 0 1,-1 1 199,-1 2 1,0 1 0,-1-4 0,-1 0 138,-2-3 1,-1 0-1,-1 32-116,0-7 0,5-16 215,-1-9-240,2-14-305,2-10 0,0-9 167,0-8 1,2-5-70,2-7 1,3 1 917,5-6 1,1 6-591,-1-2 1,2 3 590,2 2 0,0 4-377,4 0 1,2 5 403,7-1 0,3 2-332,5 2 0,6 2-161,2 2 0,4 3-211,0 5 0,5-1-77,0-3 0,2 2-1291,-6-6 1,-9 0 767,-12-4 0,-4-1-2069,-4-3 1,-5-3 361,-8-6 0,-3 0-2085,-10-4 4235,-7 3 0,-7-9 0,-6 4 0</inkml:trace>
  <inkml:trace contextRef="#ctx0" brushRef="#br0">31646 5953 7806,'-7'-1'448,"3"-3"0,-1 1 393,0-5 0,0 5 555,1-1 618,2-3-1373,-9 0 1,6-1 811,-3-1-1023,-3 7 1,4-4-143,-6 6 0,1 6-53,-1 2 1,5 10-80,0 7 1,1 6-76,-1 11 1,-2 3 225,6 9 1,0 4-269,4 8 1,1-30 0,1 1 198,1 2 1,2 0 0,-1 0 0,2 0-58,3-4 1,2 0-1,10 26-485,4-12 1,1-7 345,3-14 0,-2-1-1611,6-15 0,-5-4-10,1-12 1,-3-4-2264,-1-9 3842,-6-2 0,2-6 0,-6 0 0,0 1 0,2-1 0</inkml:trace>
  <inkml:trace contextRef="#ctx0" brushRef="#br0">32242 6189 7709,'0'-7'255,"0"0"162,0 3 0,0 1 945,0-5-523,0 5 143,0-8 1,-2 4-463,-2-5 0,3 3 351,-3 1 1,-2 0-261,2-4 1,-6-5-114,2 0 0,-3 1-260,-1 4 0,-1-1-196,1 1 1,-1 1-124,1 2 1,0 0 111,-1 5 0,1 1-232,-1 7 0,1 8 137,-1 9 0,1 4-272,0 4 0,5 7 233,3 5 0,-2 10 273,2-1 0,0 3-341,4 1 0,1 1 394,3 3 0,3 4-724,6-8 1,-1 1 241,0-14 0,1-1-813,-1-7 1,-1-4 1071,-2-8 0,-4 4 0,-5-9 0,0-2 0</inkml:trace>
  <inkml:trace contextRef="#ctx0" brushRef="#br0">31894 6424 7756,'-7'-12'3146,"3"4"414,8-1 1,6 7-1131,11-2 0,1 2-1372,11 2 1,5 0-1315,8 0 1,-2 4 175,1 0 0,0 2-1999,0-2 0,2-3 471,-6 4 1,-5-4 1607,-7-1 0,-3-11 0,-1-3 0</inkml:trace>
  <inkml:trace contextRef="#ctx0" brushRef="#br0">32490 5978 7763,'-7'0'4744,"-4"0"1,9 1-2476,-2 3 1,14 9 815,6 8 0,8 9-2730,5 7 0,-2 7-355,6 10 0,-4 8-257,-11-28 1,-3 2-1,-3 3 1,-1 1 256,0 1 0,-2 0 0,-3 1 0,-4 0 0,0 0 0,-4-1 0,-3 2 0,-3 0 0,-5-2 0,-3 0 0,-2 1 0,-1-1-1063,-5-1 0,-2-2 0,-1-2 0,-3-3 1063,0-3 0,-2-2 0,3 1 0,-1-1 0,-3 1 0,0 0 0,0-2 0,0 1 0</inkml:trace>
  <inkml:trace contextRef="#ctx0" brushRef="#br0">12070 11708 7651,'-5'-7'1051,"4"-4"-263,-10 4 606,9 0-257,-3-4 53,5 10 11,0-5 365,0 6 4138,0 0-5271,0 6 1,5 3-171,3 12 1,-1 1-534,2 11 0,-3 0-781,3 4 1,2 5 723,-3-1 0,-1 0-491,1-3 0,-4-7 286,5-2 0,-7-7 159,2-1 0,-1-11-74,1-2 415,-2-5 1,2-10-6,-8-6 0,-2-9 5,-2-7 0,-2-5 128,6 1 0,0-7 14,4-1 1,0-2 722,0 2 1,0 2-414,0-2 0,1-1-110,4 5 0,1 3-47,7 9 0,-5 7-253,0 5 125,1 1 0,3 13 155,0 4 0,-3 7-21,-1 13 1,-4 1-115,4 3 0,-1-2-192,2 7-84,2-7 188,-4 3 0,1-2-1174,0-3 553,-5 2 404,8-13 0,-8 4-2290,5-6 1197,-5-5-427,8-1 731,-10-6 553,5-6 0,-6-6-359,0-9 392,0-8 123,0 3 1,0-14 238,0 3-58,0-3-54,0-3 0,1-1 1858,3-5-1689,-3 4 100,10 3 0,-4 10 2568,6 3-1344,-1 8 315,1 9-747,-1 7-567,0 10 0,1 7 252,-1 9-252,1 8-234,-1 3 1,-4 5 214,1 0 0,-3-4-266,3 0 0,0-5-983,-5 1 0,2-4 319,-2-5-2015,-2 4 1,4-12 2572,-1 1 0,-4-7 0,4-6 0</inkml:trace>
  <inkml:trace contextRef="#ctx0" brushRef="#br0">12653 11571 7800,'-12'13'0,"4"1"3316,0 2 1,5-1-1675,-1 6 1,4 0-340,4 3 0,3 1-890,5 0 0,5-6-562,-1-2 1,5-9-1023,-5-4 0,1-2 770,-5-2 1,1-2 125,-1-2 1,-1-7 280,-3-5 1,2-8 110,-6-1 0,0 1-431,-4-5 0,0 2-322,0 3 328,0-1 56,0 0 155,0 6 0,0-3 144,0 5 1,-1 1 327,-3 3 0,2 5 1633,-2 0-1154,3 5 715,1-3-1155,0 17 0,0 2 0,1 9-460,3-1 1,3 3-684,6 5 0,1-4-2047,2-4 2208,-2-1-259,9 0 0,-9-2-884,3-6 0,1-5 1711,-2-3 0,6-8 0,-3-3 0</inkml:trace>
  <inkml:trace contextRef="#ctx0" brushRef="#br0">13026 11485 7800,'-18'0'5332,"9"5"-4443,-7-4 296,15 16 1,-5-9 1072,6 9 0,10 1-1710,2-2 0,9 5-658,-1-5 1,4 2-1041,1-1 0,-1-7-1645,1 2 1,-1-2 2794,-4 2 0,4 6 0,-5 1 0</inkml:trace>
  <inkml:trace contextRef="#ctx0" brushRef="#br0">13075 11745 7800,'-4'-19'5045,"0"2"-4213,0 3 0,4-5 1852,0-6-1890,0 1-891,5-7 0,8 1-1137,7-3-2220,4-3 3206,1-1 1,5 5 0,2 2 0</inkml:trace>
  <inkml:trace contextRef="#ctx0" brushRef="#br0">13807 11187 7868,'-1'7'2648,"-3"-3"1,2-1 70,-2 1 947,-3-3-2780,6 10 0,-5-4 451,6 6 0,0-1-664,0 0 1,5 5-156,-1-1 0,5 11-195,0-3 0,3 8-283,5-3 0,-4 0-714,4-4 1,-3-5 347,-2 1-215,0-6 0,1-2 290,-1-9 0,-1-10-622,-2-6 0,0-9 293,-5-12 0,2-1-242,-2-12 1,-3 6 146,3-1 1,-2 4-85,-2 4 0,0 4-658,0 8 1,0 3-53,0 6 29,5 5 1,-2 3 1439,5 8 0,1 3 0,3 5 0</inkml:trace>
  <inkml:trace contextRef="#ctx0" brushRef="#br0">14217 11187 7868,'-13'5'2358,"1"1"-1828,-1 2 1,5 3 1838,0-3 1,1 4-911,-1 0 0,-2 0-406,6 1 0,0-1-1046,4 1 0,0-1 28,0 0 0,0 1 14,0-1 64,5 1 1,1-5-64,2 0 1,3-5 103,-3 1 1,3-3 329,2-1 0,-4 0-456,4 0 0,-4 0-283,8 0 1,-3 0-799,-2 0 1,1-5 585,-1-3 0,-1 1-364,-3-2 0,2 0 301,-6-8 1,4 3 247,-4-2 1,1-2 69,-5 1-1,0-3 478,0 3 1,-2 1-32,-2 3 0,3 5 523,-3 0-947,2 5 238,2-2-977,0 21 0,6-6 438,2 10 0,3 0-705,1-4 1,1 2 1195,-1-1 0,6-4 0,1 5 0</inkml:trace>
  <inkml:trace contextRef="#ctx0" brushRef="#br0">14477 11398 16253,'0'-13'3926,"0"1"0,1 2-3432,4-2 1,1 2-214,7-6 0,-1 2-1699,1 2 0,3-1 470,1 1 0,3 1 42,-3 2 0,4 0-1811,-5 5 1,1-2 283,-5 2 2433,1 3 0,4-10 0,3 4 0</inkml:trace>
  <inkml:trace contextRef="#ctx0" brushRef="#br0">14762 11199 7849,'0'18'-3,"-1"0"2047,-3 3 1,3 2-982,-4-2 1,4 2 1096,1 2 1,6-6-2031,2-2 1,-1-3-140,1-2 1,0-4-2189,5 1 0,-5-7 1254,0 3 1,-4-10 942,5-3 0,-7-14 0,4-4 0</inkml:trace>
  <inkml:trace contextRef="#ctx0" brushRef="#br0">14862 11088 10163,'7'0'63,"4"0"-63,-5 0 0,7 5 0,-1 2 0</inkml:trace>
  <inkml:trace contextRef="#ctx0" brushRef="#br0">15023 11237 7838,'-19'13'0,"2"4"3039,3 2 1,7 0-1533,3-2 0,4-7 254,4-2-998,3 0-614,6-1 1,-1-1-420,1-6 261,-1 0 1,0-2-77,1-2 187,-1-3 214,1-5 61,-1-1 1,-4-3 212,0-1-1012,-5-5 316,3 8-350,-1-9 1,-2 8-1023,5-6 1097,-5 6 86,3-3 0,-2 6-436,0-1 513,0 6 0,-4 1-90,0 1 1055,0 4 0,0-3 267,0 8-841,0 8 1,0 8-79,0 5-95,0-1 1,1 1 152,3 0 1,-2-2 260,2-2 0,2 1 410,-2-5 0,5-1-37,0-3-288,-4-7-499,6 5 0,-4-9 0,5 3 0</inkml:trace>
  <inkml:trace contextRef="#ctx0" brushRef="#br0">15246 11361 18182,'0'-9'2306,"0"1"1,4 0-1155,0-5 0,5 1 473,-5 0-865,6-1-634,-4 1 1,5-1-353,-2 1 0,2 4-3,-3-1-101,3 7 404,1-4 1,-1 8-571,-2 2 1,0 3-1796,-4 5 1,-1 0 1122,-4 1 0,0-1-467,0 1 0,4-1-16,0 0-2415,0-5 4066,-4 4 0,0-9 0,0 3 0</inkml:trace>
  <inkml:trace contextRef="#ctx0" brushRef="#br0">15494 11187 7805,'0'7'3091,"0"4"-1192,0-10 697,0 10-1766,0-9-238,0 9 0,0-9 893,0 7-1005,0-7 0,-1 8 912,-3-6-847,2 6-583,-3-3 245,5 5 0,0 1-290,0 4 0,0-3-586,0 3 636,0 2 0,0-5-677,0 2 0,5-3-2756,4-5-1828,2 3 5294,1-10 0,1 10 0,-1-4 0</inkml:trace>
  <inkml:trace contextRef="#ctx0" brushRef="#br0">15668 11162 7756,'-12'18'0,"-1"7"0,6 1 6255,3 3-4212,3-14 0,8 0 102,5-11 0,10-1-1218,7-7 1,6-10-1,-4-12 4,1-10 0,4-2-723,-3-8 1,0 6-7,-4-1 1,-7 8-1121,-14 4 0,-2 8 641,-6 5 1,-11 7-350,-6 5 1,-6 14-145,-6 6 1,1 18-347,-5 7 1,6 7 343,-2 6 1,8-2 433,4 6 0,9-6-1199,4 2 0,4-6 1537,4-6 0,0-6 0,9-12 0,5 1 0,4 0 0</inkml:trace>
  <inkml:trace contextRef="#ctx0" brushRef="#br0">2878 11398 8061,'-12'-6'0,"3"5"1211,1-3 1,4 2 475,-4 2-309,5 0-268,-3 0-722,6 6 0,0 1-2,0 5 1,5 1 108,-1-1-472,5 0 0,-3 1 154,2-1 0,-1-4-385,-3 1 1,-2-5-354,2 4-665,-3-5 264,5 2 648,-5-5 0,6-5-224,-3-3 0,-1-8 113,5 0 1,-1-6 421,1 1 0,3-4 268,-3-4 0,3 3 360,2-3 1,-1 7-112,1 2 1,-1 4 506,1 0 0,-5 4-156,0 3 0,-4 4-349,4 5 1,-3 5-241,3 3 0,-5 8-47,1 0 1,-1 6-621,1-1 0,-3 1 337,3-1 1,-1 1-1120,1-6 0,-3 1-2119,4-5 2442,-4 1 1,0-2 143,3-3 473,-2-3 0,7-10 587,-4-3 1,3-3-280,-4-2 1,4-3 186,-4-1 1,6-1-271,-2 2 0,3 2 1429,2-3 0,-5 4-332,0 0 1,1 1-59,3-1 0,-4 6-555,1 3-245,-1 3 0,3 8-160,-3 5 0,2 6 47,-6 7 0,0 4-908,-4 0 0,0 5 492,0-1 0,-1 3-871,-3 1 0,1-1 1169,-6-3 0,1 3 0,-4-4 0</inkml:trace>
  <inkml:trace contextRef="#ctx0" brushRef="#br0">3399 11398 8001,'-12'0'8312,"-1"5"-5439,1 4 0,5 2-1495,3 1 1,2 4-538,2 1 1,6 4-365,2-5 0,3 5-2761,2-5 0,-1 2-5829,0-1 8113,1-3 0,5 9 0,1-4 0</inkml:trace>
  <inkml:trace contextRef="#ctx0" brushRef="#br0">3548 11348 7921,'-8'-15'0,"-1"3"0,7-4 9141,-2 8-6932,2 3 1,8-1-1447,2 6 0,4 0-1406,5 0 1,1 0-1668,2 0 0,3 6-2818,-7 2 5128,1 8 0,1 4 0,1 5 0</inkml:trace>
  <inkml:trace contextRef="#ctx0" brushRef="#br0">3635 11733 16135,'1'-13'2794,"3"1"1,5-12-2179,7-5 1,3-6-216,6-7 1,0 4-295,0-4 0,-2 11 89,-2 6 1,1 7-721,-5 10 0,-6 10 408,-7 15 1,-3 15-96,-1 17 1,-1 6-20,-3 7 1,-3-4-349,-6 0 1,1-7-1496,-1-1 0,2-3 290,3-10 1783,3-3 0,-1-14 0,-1-3 0</inkml:trace>
  <inkml:trace contextRef="#ctx0" brushRef="#br0">4739 11150 8067,'-13'0'2865,"1"0"-2058,0 0 1,3 5 73,1 3 0,4 4-341,-4 0 1,5 6-183,-1 3 1,-2 3-126,2 5 0,-1 3-281,1 5 0,1 2 127,-6 2 1,7-4 162,-2 0 1,-2-5-271,2-7 1,-4-2 61,4-2 1,-2-4-657,2-9 325,3-3-448,-5-5 1,6-1 391,0-3 0,0-4-150,0-9 0,6 2 148,2-6 0,4 5 70,5-5 1,-2 6 883,6-2 0,-5 2-411,5-1 0,-6 6 841,1-2 0,2 7-501,-1 1 1,1 3 394,-2 1 1,-3 11-346,-1 6 1,-1 10 63,-7 6 1,1 4-166,-5 5 0,0-4-191,0 4 0,-10-4-150,-3-1 1,-2-5 74,3-3 0,-5-8-678,1-5 0,-5-7 365,5-5 0,-5-3-1274,4-1 0,1-1 646,3-3 1,2-3-2221,3-6 1909,-3 1 1,10-1-657,-3 1 1697,8 5 0,3-9 0,5 2 0</inkml:trace>
  <inkml:trace contextRef="#ctx0" brushRef="#br0">5024 11683 8094,'-18'6'0,"4"0"3517,-2 7 1,6 3-1750,2 1 1,4 5 872,-4-1 1,5-2-1399,-1 2 1,4-1-869,4 5 0,-3-6-962,3-2 1,2-3-2642,-2-2-712,6-5 1,-3-2 3939,5-5 0,6-11 0,1-2 0</inkml:trace>
  <inkml:trace contextRef="#ctx0" brushRef="#br0">5272 11596 7964,'-12'0'2187,"-1"6"1,2 1-1042,3 5 0,3 0-386,5 1 1,1-1-955,3 1 1,3-1-914,5 0 1,1-3-3644,-1-1 4750,1 0 0,-1 10 0,1 1 0</inkml:trace>
  <inkml:trace contextRef="#ctx0" brushRef="#br0">5247 11869 7964,'-12'18'141,"4"-4"34,0 2 1,1 2 2022,-2-1 0,4 3-1077,5-3 0,0 1 811,0-2 1,5-2-978,4 3 0,2-9-100,1-4 1,0-3-343,1-1 0,3-2-287,1-7 0,0 0-247,-5-12 0,0-4-292,1-4 1,-5 0-533,0 5 0,-5 0 608,1 4 1,2 2-69,-2 5-227,0 1 678,-4-1 0,0 8-131,0 5 0,0 7 270,0 9 0,1 4-434,3 4 1,-1 1-536,5 0 1,1 0-396,3 0 0,1-2 550,-1-2 0,2-3-1658,2-6 1,-1-5 2186,6-3 0,-6-8 0,3-3 0</inkml:trace>
  <inkml:trace contextRef="#ctx0" brushRef="#br0">5781 11770 7964,'0'7'2433,"-6"-2"2543,5-5-3536,-10 0-637,10 6 2333,-10-5-2041,9 5 0,-5-6 96,3 0-437,3 5-1193,-10-3 0,4 7 337,-6-5 0,2 2-285,3-2 0,-3-1 309,3 5 0,-2-4-643,2 4 1,-2-3-811,6 3 692,-5 0 0,7 4 620,-2 1 0,3-1 337,1 1 0,5 3 442,3 1 0,3 3-360,2-3 1,-1 5 285,1-1 0,-1 1-192,0-2 1,-5 4 348,-3-4 1,2-2-162,-2-1 0,-1 1-6,-7-2 1,1 1-758,-5-5 1,-6-3-794,-7-1 0,-2-5-2109,-2 1 0,0-3 3183,0-1 0,-5-5 0,-2-2 0</inkml:trace>
  <inkml:trace contextRef="#ctx0" brushRef="#br0">27168 10058 7880,'-25'11'0,"6"3"4289,2 11 0,5 7-2229,3 5 0,4 0-971,5 4 1,1-1-514,3 2 1,3 0-780,6 4 1,-1-3-357,1-6 0,-2-6-498,-3-2 1,3-5-113,-3-8-874,-2-5 1342,-1-11 0,-5-6 188,0-7 1,0-10 302,0-10 0,0-5-32,0-3 1,2-2 515,2-2 1,-2 2 47,7 6 1,0 1 291,8 3 0,-2 0 559,6 8 0,-5 3 1163,5 10 1,-5 6-11,5 6 1,0 17-1905,4 12 1,-5 15-423,1 5 0,-7 8-133,-2-3 0,1 4 133,-5-5 0,-3 0-2057,0-8 1,0-2-5165,-1-6 7221,6-5 0,-5 2 0,4-5 0,-5-1 0,-3-2 0</inkml:trace>
  <inkml:trace contextRef="#ctx0" brushRef="#br0">28718 9971 7750,'-6'-5'-296,"0"4"0,6-10 0,0 4 0</inkml:trace>
  <inkml:trace contextRef="#ctx0" brushRef="#br0">28780 9922 7917,'-11'1'3809,"3"3"0,-3 3-1937,3 6 1,1 0 984,-1 4 0,4 5-1540,-5 11 1,7 7-797,-3 14 0,0 6-811,1 7 0,1-32 0,2 0-33,1 31 1,0 4-356,0-4 0,0-2-693,0-10 0,0-8-1955,0-12 0,0-10 285,0-7 3041,0-3 0,0-7 0,0-2 0</inkml:trace>
  <inkml:trace contextRef="#ctx0" brushRef="#br0">28991 9823 7867,'-23'-6'2042,"2"6"0,3 11 2646,6 10 0,1 9-3229,3 7 0,2 6-740,6 7 0,1 5-1280,4 3 0,3-2 291,8 2 0,-2-7-2629,3-1 1,-9-6 2898,-4-7 0,-2 0 0,-2 0 0</inkml:trace>
  <inkml:trace contextRef="#ctx0" brushRef="#br0">28706 10170 7911,'-7'-12'4915,"2"5"0,12 1 0,5 6 0,11 6-4365,10 2 0,5 3-1225,3 1 0,2 1-193,2-1 1,2 1-1688,-6-1 0,-2 0 2555,-10 1 0,-6 5 0,-10 1 0</inkml:trace>
  <inkml:trace contextRef="#ctx0" brushRef="#br0">28718 10443 7899,'0'-7'9830,"2"-4"-6663,2 3 0,8-3-1561,9-2 1,9 1-910,8-1 1,6 1-3090,9 0 1,4-1-1318,5 1 3709,0-1 0,-5 1 0,-2 0 0</inkml:trace>
  <inkml:trace contextRef="#ctx0" brushRef="#br0">29711 10046 7794,'-6'7'0,"-5"5"3096,-5 1 0,-1-1-1541,5 5 1,-1 0 1357,1 0 0,1 0-1738,3-5 1,1-1-1107,3-3 1,-2 3-294,-2-2 0,-2 2-538,6 1 1,-4-4 541,4 0 0,-5 1 287,5 3-275,0 1-211,4-1 0,2-1-118,2-3 1,0 2 155,8-6 1,-2 2 195,6-2 1,0-2 16,0 7 1,-2-5-10,2 4 1,2 0-134,-1 5 0,-1-1 56,-3 1 0,-6 0 373,-3 4 1,-3-3-154,-1 2 0,-1-1 1201,-3 2 0,-5-3-561,-7 2 1,1-2-302,-6-2 0,0-3 17,-3-1 0,3-5 45,0 1 0,5-3-4869,-5-1 0,7-7 4502,2-5 0,-1-6 0,7-7 0</inkml:trace>
  <inkml:trace contextRef="#ctx0" brushRef="#br0">29872 10182 10814,'-5'13'4419,"3"1"-2838,-2 2 0,3-1-360,1 6 1,0 4 600,0 4 1,7 5-649,5-1 0,2-3-619,6-1 1,-3-7-1257,4-1 1,-5-10 180,5 2 0,-6-9-73,2 0 1,-5-6 368,-4-6 0,2-1-386,-6-12 0,0-1-38,-4-7 0,0 3-87,0-3 0,0 3 73,0 1 0,0 1 266,0 4 0,0 2 1032,0 5 0,0 5-270,0 0 2753,0 5-341,0-2-1157,0 16 0,2 2-1557,2 12 0,3-1-64,5-4 0,0 4-137,1-4 1,-1 2-56,1-1 0,-1 1-2675,0-5 0,1 3 294,-1-3 2573,-5-1 0,4-3 0,-4-1 0</inkml:trace>
  <inkml:trace contextRef="#ctx0" brushRef="#br0">30306 10344 7754,'-1'8'5965,"-3"0"-3942,2 0 1,-2 9-257,8-1 0,-1 5-144,5-4 0,1 5-859,3-2 1,1 4-657,-1 1 0,0-5-15,1 1 1,-2-2-132,-3 2 0,2-3-655,-6-6-834,5 1 786,-7-6 0,3-3-1144,-5-8 1,0-5 346,0-7 0,0-4 827,0-4 0,0-1 241,0 0 1,0-4 503,0 0 0,6 0 533,2 4 1,-1 5-468,1-1 0,-1 6 15,1-2 1,4 5 519,-4 4 0,-1 2 380,1 6 0,-4 2 1005,4 2 1,-4 3-1027,5 5 0,-5 0-265,4 1 1,-4-1-645,5 1 0,-7-5-520,2 0 1,2-4-157,-2 5-31,6-7 0,-3 4-637,5-6 1,-4-7 478,1-6 0,-3 0-73,3-8 0,2 4 345,-3-3 1,-1 5 1813,1-2 318,-5 3-300,2 7 1,-3 3-498,2 8 0,-3 3 269,4 6 1,-3 5-600,2 2 0,-2 4-223,2 1 0,1-5-516,0 1 0,3-5 234,-4 5 1,1-4-2032,0 3 1,-4-5-2598,3 2-1263,3-3 5899,-6-2 0,5 1 0,-6-1 0</inkml:trace>
  <inkml:trace contextRef="#ctx0" brushRef="#br0">30902 10753 7754,'0'32'0,"0"-1"2381,0-2 1,0 7-1151,0 5 0,0 10 515,0-1 0,0 2-561,0-2 1,5 4 473,4-1 0,-3 0-1020,3-8 0,-5-5-85,4-11 0,-5-1-1192,1-12 436,-3-5-899,-1-5 1,-1-17 762,-3-6 0,-3-10-790,-5-6 1,-1-10 73,1-7 1,-2-8 384,6 24 0,-1-2 0,2-2 1,1-1 231,-3-6 1,1-1 0,3 1 0,0 0-464,1-2 1,0-1 0,3 1 0,1-1 1274,-1-1 0,2-1 0,1-3 0,3 0-230,2 1 1,2 1 0,3-2-1,2 2 904,4 7 0,2 1 1,-2 4-1,1 1-431,1 6 1,1 2 0,21-17 189,-5 18 1,-4 13-281,-12 20 1,-4 4-46,-4 9 1,-6 6-183,-3 6 1,-3 6 388,-1-2 0,-5 4-1003,-3 4 0,-4-2 823,0 2 0,-2-4-1429,-2-4 0,1-1 410,-6-3 0,4-4-1968,-3 0 0,5-7 2477,-2-10 0,-2-3 0,-1-5 0</inkml:trace>
  <inkml:trace contextRef="#ctx0" brushRef="#br0">31324 9438 7703,'-18'0'6380,"5"7"-5075,1 5 1,1 11 1287,7 5 0,0 12-1342,4 2 0,0 10 516,0 6 0,1 3-1689,3 1 0,3 4-78,5 0 0,-3-5 0,-1-8 0,-4-7-494,4-5 1,-4-8-2924,5-4 1,-5-8 652,4-5 2764,-5-7 0,8-4 0,-4-5 0</inkml:trace>
  <inkml:trace contextRef="#ctx0" brushRef="#br0">31572 10158 11834,'-11'17'4562,"2"4"-3954,-2-3 1,10 0 158,-3-6 1,4-3 4954,4-1-4011,8-5 0,8-5-1522,4-10 1,3-7-190,2-10 0,1-7 0,3-6 0,-3-4-121,-5 0 0,-1 3-218,-4 2 1,-3 4 26,-9 4 0,-8 5-1339,-8 12 0,-14 5 488,-7 11 1,-7 12 791,-5 9 1,1 13 699,-6 12 1,6 3 497,-1 5 0,8 1-594,4 3 1,14 1-255,6-5 0,8-4-1351,5-5 0,10-12 963,11-4 1,6-10-4473,11-10 4881,2-9 0,6-4 0,-1-9 0,1-2 0</inkml:trace>
  <inkml:trace contextRef="#ctx0" brushRef="#br0">32142 9947 11139,'-24'18'7808,"-1"0"-6274,0 2 1,4 2 75,1-5 0,4 5-737,0-2 0,2-2-405,2-1 0,1-3 123,2-2-429,-2-5-1128,4 4 0,1-4 575,1 5 0,0 1 378,1-1 1,0 1 43,4-1 0,0 6-310,0 3 1,5 1-89,3-2 0,3 4 170,2-4 1,-1 4-150,1 1 1,-1-1 275,0 1 1,-1-6-255,-2-2 0,-4 1-141,-5-2 1,-1 5-200,-3-4 1,-9-2-264,-7-7 1,-9 3-630,-4-3 1,-7 2-2530,-2-2 4085,-10 3 0,1-4 0,-11 6 0</inkml:trace>
  <inkml:trace contextRef="#ctx0" brushRef="#br0">29153 11113 7801,'-25'0'0,"-3"-5"1704,3 1 0,-1 0 2220,10 4 0,-4 1-2770,8 4 0,-3-3-709,7 7 0,1-1-792,-2 4 1,7 5 278,-2-1 1,2 12 51,2 1 1,2 11 124,2 5 0,3 6 1284,5 7 1,4 0-959,1 8 0,5-4-36,-1-4 1,1 1-1263,-2-5 1,3-7-1389,-7-10 1,-4-9-1813,-3-8 0,-6-9 4063,1 2 0,-2-5 0,-6 0 0,-5-2 0</inkml:trace>
  <inkml:trace contextRef="#ctx0" brushRef="#br0">28842 11522 7801,'7'-13'4945,"0"2"-3663,-3 3 1,-1 3 65,5 5 0,6 0-667,7 0 0,9 5-518,7 3 1,1 3-852,3 2 0,2-6-2580,-2-3 3173,0 3 1,2-6-1,1 5 1</inkml:trace>
  <inkml:trace contextRef="#ctx0" brushRef="#br0">29488 11621 7793,'0'25'0,"-5"1"3354,1 3 1,-1-3-1683,1 3 0,2 0 1121,-2-4 1,3-2-2237,1-6 0,4-8-2883,0 4 1505,6-9 0,-5 0-1739,3-8 2560,3-3 0,-9-16 0,3-4 0</inkml:trace>
  <inkml:trace contextRef="#ctx0" brushRef="#br0">29525 11435 7793,'-8'0'5664,"-1"0"-2866,6 0-42,-8 0 1,11 1-1438,0 3 1,2-1-1264,6 5 0,0-3-1082,5 3 1,-1-4-1150,1 4 1,0-4 2174,4 5 0,-3-1 0,4 4 0</inkml:trace>
  <inkml:trace contextRef="#ctx0" brushRef="#br0">29835 11795 7772,'8'12'4175,"0"0"1,1-1-496,3-2 0,6 0-1552,3-4 1,2 3-1664,2-4 1,4 0-466,0-4 0,1 0 0,-1 0 0,-8 0 0,-1 0 0,-4 0-2160,-4 0-3769,-5 0 4570,-2 0 0,-14 4 1359,-4 0 0,-13 11 0,0-1 0</inkml:trace>
  <inkml:trace contextRef="#ctx0" brushRef="#br0">29847 12043 7772,'0'-9'3220,"0"1"0,4 0-473,1-5 1,6 1-1328,1 0 1,6-6-698,7-3 1,1-2-1231,3-2 0,4-1-2706,8-3 3023,-2-3 1,9-5-1,-4 0 1</inkml:trace>
  <inkml:trace contextRef="#ctx0" brushRef="#br0">30306 11757 7736,'-5'18'2093,"3"-4"0,-3 10-294,5-4 0,3-2 452,5-1 1,2-4-1025,10 0 1,0-1 200,0 1 1,2-6-871,-5-3 1,5-3-121,-1-1 1,-4-5-291,0-4 1,-3-6 51,-2-1 1,-5-5-1270,-3 4 1,-2-1 324,-2 2 1,0 2-1107,0-2 1,-6 3 307,-2 5 0,-3-2-50,-2 6 1,1 0 499,0 4 1,-1 1 1091,1 4 0,-1 1 0,1 7 0</inkml:trace>
  <inkml:trace contextRef="#ctx0" brushRef="#br0">30530 12018 7736,'7'12'2730,"4"1"0,-5-1-1470,7 0 1,5-5 446,2-2 1,0-5 992,0-5 0,1-7-1348,4-9 0,-2-13-635,-2-7 1,-2-17-718,-2-9 0,-11 27 0,0-2-280,1-3 0,-1-1 0,0-7 0,0-2 280,-1-2 0,-2-1 0,0 0 0,0 1 0,-1 1 0,0 1 0,-1 2 0,-2 1 0,0 3 0,-2 3 0,0 7 0,-2 3-11,-12-21 1,-2 18-514,-6 18 1,0 16-177,0 17 1,6 18-10,2 16 0,4 10 828,6-21 0,1 1 0,0 0 1,1 1-281,1 6 0,0 1 0,1-5 1,0 0 279,3 2 0,0 1 0,3-3 0,1-1-129,2-1 0,1 0 1,1-1-1,3-1-711,3 1 1,1-2 0,17 18-558,5-6 1278,6-17 0,1-13 0,8-7 0,6-5 0,5-3 0</inkml:trace>
  <inkml:trace contextRef="#ctx0" brushRef="#br0">6314 13667 8284,'-5'-7'1979,"3"2"-1493,-9-1 0,9 5 42,-7-3 0,5-2-214,-4 2 1,4-4 160,-4 4 0,3-6-162,-3 2 0,5 1 64,-1-1 0,-1 0-54,1-5 0,-5 5 237,5 0 0,-1 3 196,1-3-310,2 5-817,-9-2 1,8 5 309,-5 0 0,4 5-377,-4 4 0,4 2 268,-5 1 1,5 5-281,-4-1 0,5 1 165,-1-5 0,-1 1-63,0-1 1,1-4 208,4 1 1,0-1 127,0 4 0,2 1 596,2-1 1,4 0-317,9 1 1,-2-1 449,5 1 0,1 3-311,4 1 0,-2 1-78,-2-2 1,1 2-64,-5 3 0,2 2-130,-7-2 1,2-2-9,-10 2 1,0-2 49,-4 2 0,0 1-557,0-6 1,-5 4 237,-3-8 0,-8 2-1188,0-10 0,-1 4 638,5-4 0,-3-5-1506,2-7 1,-2-7 2195,7-2 0,-3-11 0,-2 2 0</inkml:trace>
  <inkml:trace contextRef="#ctx0" brushRef="#br0">6451 13605 9565,'-7'0'4653,"-3"2"-3544,6 2 1,0 3-482,4 5 0,0 5-19,0-1 1,5 5-198,4-5 1,2 5-735,1-4 286,1-1 92,5-3 1,-3-2-1529,5-3 842,-4-3 68,7-5 1,-4-2-593,6-7 1,-2-4 276,-2-12 1,-3-1 302,-6-3 1,1 2 280,-1-1 0,-1 7 44,-2 4 0,-4 4 647,-5 0-324,0 6-116,0 2 0,-4 6 953,0 3 1,-6 5 5,2 7 1,2-2 295,2 2 1,3 0 58,1 0 0,0-2-590,0 2 1,0-6 323,0-2-504,5 1-190,-3 3 1,9-5-34,-3-3 0,7-3-18,2-1 1,1-1-466,-2-3 1,-1-3 17,6-5 0,-2-5-242,2 1 0,-2-7-1892,-2 3 1083,-3-9 769,4 3 1,-6-5-1246,0 7 0,-3-1 842,-1 0 1,-5 4-2011,1 1 2881,3 4 0,-6-1 0,5 4 0</inkml:trace>
  <inkml:trace contextRef="#ctx0" brushRef="#br0">7046 13407 8288,'-1'8'687,"-3"0"0,-2 1 2655,-2 3 2550,-3 1-4466,10-1 1,1-1-675,8-3 0,4-2-275,5-6 0,2-4-935,6-1 1,0-8 339,-1 0 1,0-6-655,-3 2 1,1-3 115,-6 3 0,1 1-612,-5 3 1,-5 1 271,-3 0 1,-2-1 368,-2 1 1,-7 5 321,-6 3 0,-5 4 33,-6 4 1,-3 8 258,-2 9 0,3 4 187,-3 4 1,9 2 181,3 7 1,5-1-328,3 0 1,4 0 81,5 0 0,9-6-2589,4-7 1146,13 1 623,-5-16 709,15 7 0,-10-15 0,4 5 0</inkml:trace>
  <inkml:trace contextRef="#ctx0" brushRef="#br0">7394 13345 8065,'-13'0'1653,"1"0"2300,-1 0-856,1 5-802,5 2 1,3 0-1436,8-3 1,7-2-422,6-2 1,5-3-1202,-2-5 0,4-2 544,1-11 1,-1 5-348,1-5 0,-1 5 456,-4-5 0,-2 6-1346,-5-2 1,-5-1 228,0 2 1,-5 3 349,1 5 0,-9 5 959,-8-1 1,-1 4-131,-6 4 1,-1 5 712,-4 7 0,2 5-534,2 8 1,3-2 200,6 6 1,1-4-74,3 4 0,2-5-563,6 1 1,6-4 83,2-5 219,8-7 0,4-2 0,4-4 0</inkml:trace>
  <inkml:trace contextRef="#ctx0" brushRef="#br0">7741 12539 8067,'-12'-13'0,"-5"6"2519,0 3 0,2 8-689,7 5 0,-3 9-85,3 6 1,2 12-1340,2 10 0,3 8-173,1 3 1,0 10-656,0 3 0,2-32 0,1 0 391,1-1 0,0 0 1,0-1-1,-1 0-2025,6 26 0,-1-6 511,4-2 1545,1-9 0,-6-2 0,-2-6 0</inkml:trace>
  <inkml:trace contextRef="#ctx0" brushRef="#br0">7629 13184 8176,'0'-20'1630,"0"2"290,0 6 1,2 5-794,2 3 0,4 3-531,9 1 1,2 0-2155,6 0 1,4 0 398,0 0 1159,5 0 0,-2 0 0,5 0 0</inkml:trace>
  <inkml:trace contextRef="#ctx0" brushRef="#br0">8436 12750 7935,'-13'-6'1317,"1"5"331,-1-10-1121,1 9 1,1-5-493,3 3 1,-3 3 12,2-3 0,3-2-805,-3 2 112,1 0 203,-4 4 1,1 1 560,2 4 102,4 1-239,5 7 1,-4 1 122,0 2 1,1-2-145,7 2 0,-1 0 431,5 0 1,0-2-135,5 2 0,-1-2-1,0-1 1,5-5-263,-1 0 1,5 0-281,-4 5 0,-1-1-44,-3 1 0,-1-1 141,0 0 1,-3 5-167,-1 0 326,-5 5-44,2-3 1,-5 11-290,0 3 0,-5 3-184,-4 1 545,-2 0 0,-1 6 0,0 1 0</inkml:trace>
  <inkml:trace contextRef="#ctx0" brushRef="#br0">8609 13630 8027,'-12'25'0,"4"-4"4472,-1-1-2156,7-5-1807,-4-2 0,12-13-248,2-8 0,3-10-78,1-7 0,1-7-957,-1-9 0,1-5 560,-1-7 1,-4 0-601,0-5 1,-3-6 754,-1 27 1,0-1 0,-2-4 0,0-1-225,2-5 0,0 1 0,-2 1 1,0 1 139,2 1 1,1 1 0,-2 4 0,2 2 492,7-29 1,-3 15-45,-1 10-163,0 13 0,5 17-212,-1 11 0,-4 6 256,1 6 0,-3 5 66,3-1 1,0 5-182,-5-5 1,5 5 360,-5-5 1,0 1-501,-4-5 1,0 1-51,0-1 0,0-4-840,0 1-1220,-5-1 2177,-2-1 0,-6 4 0,1-4 0</inkml:trace>
  <inkml:trace contextRef="#ctx0" brushRef="#br0">8870 12861 8009,'7'13'1160,"-3"-1"1,-3 0-91,-1 1 0,4-5-462,1 0 0,4-5 1143,-1 1 0,3-4-860,2-4 0,-1-8-365,1-9 0,3-6-505,1-2 1,-1-6-524,-3 2 0,-1-3-330,1-1 1,-2 0 604,-3 0 0,-3 5-348,-5 3 0,0 4 86,0 4 0,-5 5 138,-3 8 0,-8 4 75,0 8 0,-1 8 84,5 9 1,-1 2-232,1 2 0,5-4-248,3-1 0,3-5-1816,1 2 2487,0-3 0,5-2 0,2 1 0</inkml:trace>
  <inkml:trace contextRef="#ctx0" brushRef="#br0">9378 11819 9564,'-12'-6'728,"1"1"1467,3 10 0,-3 4-1065,2 12 0,-2 12 366,-1 17 0,4 7-1156,3-22 0,1 1 1,3 1-1,0 1-446,-1 6 0,0-1 0,1 0 1,0 0-318,1-2 1,0 0 0,1-3 0,0-3 157,3 27 1,3-11-4369,5-9 4633,0-9 0,6 3 0,2-5 0</inkml:trace>
  <inkml:trace contextRef="#ctx0" brushRef="#br0">9230 12477 7976,'1'-21'0,"3"0"0,4 6 1147,9-1 1,2 2-1148,6 2 0,5-6 0,2-2 0</inkml:trace>
  <inkml:trace contextRef="#ctx0" brushRef="#br0">5843 13258 8474,'-7'0'2552,"3"7"-1540,8 5 0,4 2-485,9 7 0,2-2-315,6 2 1,5-3-1709,3-6 0,3-1 209,1-3 1287,6-2 0,-4-6 0,3 0 0</inkml:trace>
  <inkml:trace contextRef="#ctx0" brushRef="#br0">6116 13146 8381,'-13'0'4956,"1"-5"-4467,5 4 1,3-4-209,8 10 1,4 1 110,9 7 0,2-1-2796,6 1 0,5 0 2404,3 4 0,3-3 0,2 4 0</inkml:trace>
  <inkml:trace contextRef="#ctx0" brushRef="#br0">9837 11559 7899,'-35'-3'6336,"2"3"-4234,8 8 0,8 16-587,9 5-1193,-3 5 0,10-6-514,-4 5 1,0 0 183,1 4 1,-5-1-2133,5-3 0,0-3 325,4-5 1815,6-11 0,6 3 0,7-11 0</inkml:trace>
  <inkml:trace contextRef="#ctx0" brushRef="#br0">10011 11733 7865,'-32'12'0,"9"11"930,11 6 1,6 2 2686,10 2-3617,9-6 0,6 9 0,6-4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26287 4986 7863,'-6'7'5477,"5"-2"-3275,-4-5-1717,5-5 1,0-2-59,0-6 0,5 5-167,3 0 1,-1 1 165,2-1 444,-1-3 0,3 8-342,-3-5 0,-1 5 1020,-3-1 1,-3 1-313,4-1 0,-3 2 756,3-2-1992,-4 3 0,4 1 0,-6 0 0,-3 0 0,-3 5 0,-5 4 0,-2-2 0,-3 1 0,-2 0 0,-6 5 0,-5-5-45,-3 0 1,-4-1-630,-5 1 1,5 2-19,0-6 1,1 6 906,7-2 1,0-1-196,4 1 0,6 2 324,2 6 0,9-1-231,4 6 1,5 0 151,8 4 1,2-1-38,13 1 0,0 0-148,9 0 0,1-2-214,8-2 0,-4-3-437,4-6 0,0-1-1017,0-3 0,-5 2 719,-4-6 0,-5 5-1141,1-5 0,-9 5 1021,-3 0 1,-9 2-1333,-4 1 1,-2 0 2320,-2 1 0,-6-1 0,-1 1 0</inkml:trace>
  <inkml:trace contextRef="#ctx0" brushRef="#br0">26089 5507 7863,'-20'0'8691,"2"0"-3325,6 0-1393,5 0-2584,18 0 0,8 4-1389,14 0 0,3 6 0,-3-2 0,3 3-110,1 1 0,5 1-3029,-1-1 0,0 0 3139,-3 1 0,4-1 0,2 1 0</inkml:trace>
  <inkml:trace contextRef="#ctx0" brushRef="#br0">28656 4204 8632,'-5'-16'2555,"-3"-1"-2102,-3 6 0,2 2 1892,1 5-155,5-6 455,-2 8-1512,5-3-630,0 5 0,0 5 276,0 4 1,1 2-306,3 1 0,-2 10 379,2 3 1,1 14-357,-1 2 1,1 7-376,-5 6 0,1 4-447,3 8 0,-3-3 87,4 4 1,-4-4-200,-1-1 1,0-1-670,0-4 0,0-7-1611,0-9 1,4-8 1337,0-4 0,0-7-3039,-4-1 4418,0-6 0,0 3 0,0-5 0</inkml:trace>
  <inkml:trace contextRef="#ctx0" brushRef="#br0">28160 5445 7934,'-25'7'1644,"6"-2"0,5-1 2134,6 0 1,7 0-1442,1-4 1,12-1-1329,13-3 0,16-4 590,13-9 1,7-1-1600,5-2 0,-31 8 0,0 1-235,4 3 0,1 0 0,6-1 0,1 1 235,7 2 0,0 0 0,1 0 0,0 0-339,3-1 0,0 1 0,-1 2 0,-1 0 339,0-1 0,0 2 0,-3 1 0,0 1-976,-1-1 0,-1 0 0,-6 1 0,-2 0-552,-3 1 0,-1 0 0,26 0-4802,-12 0 6330,-7 0 0,-5 0 0,-8 0 0,-2 0 0</inkml:trace>
  <inkml:trace contextRef="#ctx0" brushRef="#br0">28235 5717 7783,'-6'-17'0,"5"7"2163,-3-2 2909,-3 7-3696,5 0 0,-3 10 275,5 4 1,0 14 70,0 10 1,0 15-1175,0 14 1,2-27-1,0 1-494,0 4 0,0 2 1,2 3-1,0 1 156,-2 7 0,0 2 0,3 1 1,0 1-133,-1 5 0,0 0 0,2-6 0,-1-2-177,1-4 0,1-1 1,-1-4-1,0-2-390,0-5 1,1-1 0,6 29-700,4-8 1,-3-11-1249,2-18 1,-2-3-3878,-2-14 6313,6 3 0,-4-13 0,4 3 0</inkml:trace>
  <inkml:trace contextRef="#ctx0" brushRef="#br0">28743 6908 8906,'-5'14'3608,"-4"2"-3125,4 4 1,-5 5 1444,6-1 0,1 0-974,8-4 0,3-2 613,8-5 1,8-6-670,5-3 0,5-3-349,-1-1 0,7-12 41,2-9 0,0-13 17,0-12 1,-4-8-472,-17 26 1,0-1-1,-4-4 1,-1-1-312,-1 0 1,-1-2-1,-1 0 1,-2-1 174,0 0 0,-1 0 0,-1 0 0,-1 1 0,-3 0 0,-2 1 0,1-32 0,-8 5 0,-8-4-255,-9 0 0,-3 1-665,0 7 1,3 10 654,0 10 1,10 8 121,-1 9 1,8 4 893,0 4-474,2 6 0,8-2-247,2 4 1,14 1 365,7 4 0,7 0-349,5 0 1,5 0 6,7 0 0,8 4-258,5 1 0,-1-1-85,-7-4 0,0-4-373,-9-1 0,1-3-649,-13 4 1,-4-4-119,-12 4 1429,-3-6 0,-11 6 0,-3-9 0,-3-2 0</inkml:trace>
  <inkml:trace contextRef="#ctx0" brushRef="#br0">29190 6424 7838,'-13'0'1217,"-3"0"244,-1 0 0,5 0-589,4 0 2485,5 0-1023,-3 0-487,6 0-1334,6 6 0,2 1 335,9 5 0,3 1 460,9-1 0,3-4-755,5 1 0,2-7-184,2 2 1,3-2-1633,6-2 1,-5-6 809,1-2 1,-5-7-2371,5-2 0,-8-5 89,0 2 2734,-7-4 0,-6-6 0,0-2 0</inkml:trace>
  <inkml:trace contextRef="#ctx0" brushRef="#br0">30170 5717 7750,'-13'-12'0,"1"0"2588,5 5 1,-2 3-504,4 8 1,1 10 104,4 10 0,0 15-1346,0 15 1,2 8-506,-1-26 1,2 2-1,0 7 1,2 1-575,3 3 1,1 1 0,-2 4-1,1 0 185,2 1 1,0 1 0,0 0-1,0 0-63,0 0 0,0 0 0,2-4 0,-2-1 109,-1-3 0,-1-1 0,-2-8 0,-1-2-2500,-1 21 1,-2-13 2503,-2-8 0,1-3 0,-5-14 0,-6-5 0</inkml:trace>
  <inkml:trace contextRef="#ctx0" brushRef="#br0">27540 4341 7873,'-32'5'0,"-2"4"1996,5 7 0,1 10-193,8 12 0,3 4 317,9 8 0,2 5-1257,6 3 0,7-4 104,6-5 1,0-12-629,8-12 0,0-11-65,3-10 1,-4-2 66,-4-2 1,-2-7-86,-1-6 0,-2-5 293,-3-6 0,-3-1-771,-5 0 1,-1 0-961,-3 0 1,-3 0 225,-5 1 0,-1 3-3243,1 0 1702,-6 6 0,4-1 170,-3 7 2327,4 4 0,0 5 0,1 0 0</inkml:trace>
  <inkml:trace contextRef="#ctx0" brushRef="#br0">27850 4725 7849,'-19'0'3335,"2"0"0,8 4 953,0 1-859,7-1-3021,-4-4 0,6 1-528,0 3 0,1-2-1403,4 2 1,1-3 977,7-1 0,-1 0-2222,1 0 1,-1 0 2766,0 0 0,1-5 0,-1-2 0</inkml:trace>
  <inkml:trace contextRef="#ctx0" brushRef="#br0">28024 4552 8665,'-17'11'3160,"1"-3"-2398,-6 8 1,8-6 159,-3 11 0,9-1-307,4 5 2380,2 0-1969,8 5 0,8-3 31,11 2-210,-1-3-493,12-13 1,-5 3 230,2-12-418,2 0 1,-4-4-51,2 0 1,-4-7-165,-8-5 1,-4-2-438,-4-7 0,-6 1 389,-3-5 1,-4 0-750,-4 0 0,-7 0 302,-6 0 1,-5 2-1572,1 2 0,2-1 333,-2 6 1780,6-1 0,-8 5 0,4-1 0</inkml:trace>
  <inkml:trace contextRef="#ctx0" brushRef="#br0">26783 3051 7868,'-7'0'192,"2"-1"332,5-4 271,0 4-256,0-4-196,0-1 0,0 3 816,0-5-353,0 5 190,0-8-620,0 10 1,0-6 1204,0 3-302,5 2 77,-3-3-292,3 5 61,-5 0 6823,0 0-7948,6 0 0,-5 0 0,10 4 0,-3 0 0,3 2 0,2-2 0,5-3 0,2 3 0,7 2 0,6-2 0,7 2 0,13-2 0,11-3-227,-28 1 1,2 0 0,6-3 0,2-1 226,3 1 0,1-2 0,2-3 0,-1-1-346,1 1 1,0-1-1,3-2 1,1-1 345,4 2 0,0-1 0,3-1 0,0-2 0,-1 2 0,0 0 0,-1 0 0,-1 2 0,-4-1 0,0 1 0,-3 1 0,0 0 0,-1 1 0,-1 0 0,-1 2 0,-2 1-170,-2 1 0,-1 0 0,-2-1 1,0 0 169,-5 1 0,-2 0 0,29-2-66,-3 4 1,-11 6 65,-6 2 0,-7-1 346,-14 1 0,-3-4-346,0 4 0,-6-5 681,1 1 0,-2-2-681,-1-2 858,-1 0-858,0 0 0,-3 0 92,-1 0 1,-4-4-1369,4-1 1,-5 0-1226,1 1-534,-2 2-1810,-2-3 4845,0 5 0,0-6 0,0 0 0</inkml:trace>
  <inkml:trace contextRef="#ctx0" brushRef="#br0">29574 2542 7803,'-5'-6'0,"4"-5"3017,-5 4-949,6 0-1055,0 1 1311,0 1-1482,0 3 1,6-3-59,2 5 0,4 4 125,5 0 1,-2 10 1418,6-2-1607,-1 3 0,1 3-49,0 3 0,-5 0 84,5 4 1,-5-3-732,5 7 1,-10-3 28,1-1 1,-7 3-381,-1 1 1,-8 4 252,-5-4 1,-11 0-543,-5-4 1,-8-1 100,0-4 0,-7 1-124,-2-9 0,7-2-349,6-10 0,2 0-482,3 0 0,6-6 1469,5-2 0,1-8 0,5-4 0</inkml:trace>
  <inkml:trace contextRef="#ctx0" brushRef="#br0">30629 2617 11007,'0'-7'7267,"0"1"-5736,0 1-965,0 4 1,-2-5-169,-2 6 1,2 6 335,-7 2 1,2 14-272,-1 7 1,-3 8 371,3 9 0,2 10-428,4-21 1,0 0 0,2 1 0,0 0-152,1-1 1,2 0-1,11 30-256,11-11 0,7-9 0,9-16 0,4-15 0,9-22 0,-1-17 0,-24 4 0,0-4 0,-3-3 0,0-3-183,1-1 0,0-2 1,-4 1-1,-2 0 183,-2 0 0,-1 0 0,-2 0 0,-3 0 0,3-29 0,-2-2 0,-14 10 0,-8 1-1918,-13 3 1,-9 7 338,-7 6 0,-5 7-367,-3 9 0,-3 9 773,2 8 1,5 9-365,4 8 0,1 4 1537,7 8 0,0-1 0,4 2 0,0 4 0,0 2 0</inkml:trace>
  <inkml:trace contextRef="#ctx0" brushRef="#br0">27751 3324 7764,'-17'1'2355,"1"3"1,3 3-1172,5 6 0,0 0-545,-5 4 0,5-2-100,0 6 1,4-5-291,-5 5 1,7-4-310,-2 3 1,2-5-225,2 2-431,0-3 353,6-7 0,-4-2 238,7-5 0,-1-7-519,4-5 1,1-8 216,-1-8 0,5 0 261,-1-5 0,5 4 200,-5-4 1,1 7 322,-5 1 0,4 1 204,-4 8 0,3-1 1932,-7 5-1339,-2 5 1,4 3-593,-6 8 0,0 4-563,-4 9 0,0 2 83,0 6 0,0 0-1554,0 0 0,1-1-237,3 1 0,-1-5-3271,5-4 4979,-5 3 0,8-5 0,-4 4 0</inkml:trace>
  <inkml:trace contextRef="#ctx0" brushRef="#br0">28011 3349 7764,'0'8'7039,"0"0"-4228,0-5 0,6 4-1477,2-3 0,5-3-374,3 3 0,5-4-925,8-4 1,4 2-795,8-7 1,3 0-63,6-8 1,-2 3-780,-2-2 0,0 2 262,-4 2 0,-6 3 316,-7 1 0,-5 5-2472,-3-1 3494,-9-3 0,-1 0 0,-4-5 0</inkml:trace>
  <inkml:trace contextRef="#ctx0" brushRef="#br0">28570 3187 7764,'-7'0'4790,"1"-5"1,6 5-3220,0 0 1,2 1 45,2 8 0,-2-1-1082,7 4 0,3 1-298,5-1 0,-1 2-1057,-3 2 0,-5-2 556,0 3 1,-5-4-493,1 0 0,-3-1 530,-1 1 0,-2-1-597,-7 0 1,0-1-256,-12-2 0,0 2-200,-3-3 1,-1-2 420,0-2 0,2-3-1479,2-1-418,3 0 2754,11 0 0,2-11 0,5-3 0</inkml:trace>
  <inkml:trace contextRef="#ctx0" brushRef="#br0">29103 3435 8233,'-7'0'6667,"-4"0"-5436,4 0 1,-5 0-807,-1 0 0,5 0-203,0 0 0,4 0-163,-5 0 0,5 0 251,-4 0-606,0 0 326,-5 0-651,1-5 247,0-2 29,5 0 471,1 2 0,8 5-83,2 0 1,8 1 591,9 3 1,4 4-276,3 9 0,8-3 375,6 2 0,5-1-252,-2 2 0,3-5 301,2 1 0,-5-1-506,1-4 0,-6-2-404,1-2 1,-9-3 21,-7-1 1,-6-1-152,-7-3 1,-1-3-11,-2-5 0,-5-6 158,-8-3 1,-3 2-142,-6-2 0,-5 0-18,-2-3 0,-4 4 68,0 4 1,-3 2 17,-2 2 0,5 5 32,-1 3 0,1 2-303,8 2 0,3 0-1409,5 0-424,5 0 0,-2 2 2284,5 2 0,5 3 0,2 5 0</inkml:trace>
  <inkml:trace contextRef="#ctx0" brushRef="#br0">29252 3311 20276,'-4'13'1062,"0"-1"1,-5 1-658,5-1 1,-7 6-227,-1 3 0,-3 2 24,-10 2 0,1 1-157,-9 3 1,0-1 67,-4 5 1,4-7-37,0-1 1,5-7 12,-1-10 0,4-3-195,5-5 1,2-7-279,5-5 0,2-7-429,3-10 0,3-7-223,5-5 1,4-1 456,0 5 0,0 7 519,-4 5 0,4 1-26,0 8 1,0 4-244,-4 3-90,6 7 0,1-3-988,5 10 0,2 1 1405,3 7 0,2 5 0,6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8000"/>
    </inkml:brush>
  </inkml:definitions>
  <inkml:trace contextRef="#ctx0" brushRef="#br0">2965 6672 8159,'-13'-23'0,"1"2"0,4 2 1153,0 3 0,-1 0-444,-3-4 1,4-1 66,-1-4 1,1-4-140,-4 0 1,-1 0-187,1 5 1,-5-5-185,1 0 1,-10 0-26,1 4 1,-8 6-91,0 2 0,-9-1 90,-3 2 1,-10 5-33,-7 7-1361,-6 2 1196,29 7 0,-2 1 1,0 0-1,-1 2-60,-3 3 1,-1 3 0,2 0 0,-1 1-163,-3-1 0,1 1 140,-1 2 1,1 0 17,-6-1 0,1 0 0,4 2 1,1 2-20,-1 1 1,1 0 69,1 0 1,2 2 0,1 2-1,1 1 12,0 0 1,1 2-15,-5 1 0,1 4 0,9 1 1,2 2 24,-3 2 1,3 2 104,6 0 1,3 2-925,4 0 1,4 3 796,6 0 1,3 2-1,2-1 1,4 2-22,4 1 1,4 1 0,3 2 0,3 1-253,4 0 0,5 1 0,4 1 0,4 0 216,2 2 1,4-2-1,7 1 1,3-2 50,-15-18 0,2 0 1,1 0-1,2-1 0,1-1 1,2 0 63,-1-1 1,2-2 0,0 0-1,3 0 1,2-2 0,0-1-186,3-1 0,1-2 1,2-2-1,1-2 1,2-2-1,0-3 143,0-3 0,1-4 0,0-2 0,2-2 0,0-1 1,0-5-168,0-3 1,-1-3-1,0-2 1,2-2 0,0-2-1,0-2 159,0-3 1,-1-3 0,0-2 0,0-1 0,0-3 0,-1 0 229,-2-2 1,0-1 0,-2-2-1,-1-3 1,-1-1 0,-2-1-99,-4 0 1,-2-2 0,-1-1 0,-1-1-1,-2-1 1,-1 0 73,-1 0 0,0-1 1,-2 0-1,-1 0 1,-2-1-1,-1 1-79,-3 3 1,-1 0 0,-1 0-1,7-17 1,-3 1 0,-9 10-1,-2 0-59,-3 4 0,-2 1 1,-5 4-1,-3 0-2327,-8-25 1136,-14 5 942,1 26 0,-3 2 0,-4 3 0,-3 1-1716,-3-2 0,-2 0 1201,-4 1 1,-1 1-1,-6 0 1,-3 0-1,-2 0 1,-1 1-655,-2-1 1,0 0 0,-4 3 0,1 0 436,0 1 0,0 1 364,-1 3 1,0 1 386,-1-3 0,0 2 0,6 6 1,1 1 120,3-1 0,1 2 0,8 3 0,2 2 0,-25-2 0,13 6 0,6 0 0,5 0 0</inkml:trace>
  <inkml:trace contextRef="#ctx0" brushRef="#br0">9155 5953 8836,'-5'-7'1526,"3"-4"974,-2 3-1637,-3-9 1,4 2-16,-5-5 1,5-1 174,-1-4 0,3 0-252,1 0 336,0 1-432,-6-1 155,5 0-428,-4 0 0,0 5-132,1-1 1,-5 6 0,0-2 898,-2 3-585,-1 8-518,-6-5 58,-1 9 0,-6-3 117,0 5 1,-1 2-1016,-3 7 0,3 2 193,-3 14 0,3 3 397,1 14 0,6 3 0,3 9 776,7 4-1891,-2 8 1448,9 3 323,2 0-399,2-32 0,3-1 0,14 27 0,5 3-486,3-2 1,7-13-736,-5-6 0,-1-10-431,-3-6 0,0-9 0,-1-3-3060,-4-3 2597,-7-2 2042,-8-5 0,-5-2 0</inkml:trace>
  <inkml:trace contextRef="#ctx0" brushRef="#br0">8721 6424 8151,'0'-12'3425,"0"0"-262,0-1 1,1-5-398,3-2-1853,9-4 1,12-2 308,8-3 0,4 7-3465,4-3 67,3 9 1697,6-2-222,-6 11 0,3 1-623,-6 6 1,1 0 1323,-5 0 0,-5 6 0,-2 1 0</inkml:trace>
  <inkml:trace contextRef="#ctx0" brushRef="#br0">9478 6313 8020,'-6'18'0,"-2"2"0,1 5 5659,-1 4-3703,-1-3 1,3 5 93,1-7-1410,4-4-300,1-2 0,6-3-2696,2-3 1,0-2-1008,5-10 0,-8 0 3363,7 0 0,-2-11 0,3-3 0</inkml:trace>
  <inkml:trace contextRef="#ctx0" brushRef="#br0">9490 6189 12038,'7'5'-303,"4"2"0,-4 6-1113,5-1 1270,1 0 1,-1 5 145,1-1 0,-1 1 0,0-5 0</inkml:trace>
  <inkml:trace contextRef="#ctx0" brushRef="#br0">9713 6462 7892,'-9'8'0,"-4"-1"4519,0-2-2152,-1-1 2072,7-4-2469,1 0-1524,6 0 0,6-5-327,2-3-57,9-3-1147,2-2 1,6-3 0,0-1 732,-1 2 0,-3 1-180,0 2 1,-2 5 26,2 3 0,-3 2-528,-6 2 0,0 2 408,1 2 1,-6 8 331,-3 9 0,-3 4-58,-1 4 562,-5-3-438,-2 10-461,0-10 1,-4 4 0,4-5 103,0 0 0,-2-6 584,4-2 0,-4-9 0,2-3 0</inkml:trace>
  <inkml:trace contextRef="#ctx0" brushRef="#br0">9974 6586 7892,'-15'5'2933,"2"3"1,4-1-937,9 2-1032,0-1-320,0-1 1025,11 4 0,3-11-139,10 0-1041,7-11 1,0-15 517,7-12-850,-1-4 1,0-15-1157,-18 27 1,-1-2 1019,1-3 1,-1-3-618,2-4 1,-2-3 447,-2-1 0,-1-1 1,-1 0-1,-3 1-17,-2 3 1,-1-1-1,-4 4 1,-1 0-659,-3-30 373,-6 8 117,-17 7 0,1 18-670,-11 8 725,5 8 0,-7 14 519,7 3-71,-7 8-188,14 14 0,-6 10 1262,10 13 0,6 5 868,7 7 0,6 9-1782,1-27 0,2 1 1,1 3-1,2 0-262,3 2 1,2 1 0,2 1-1,1-1-69,-1 2 0,3-1 0,4 2 0,1 0-2194,1-1 1,2-1-1,2-4 1,2-1 290,-2-6 1,2-2 1902,2-6 0,2-3 0,0 0 0,1-2 0,2-4 0,0-1 0,0 1 0,1-1 0</inkml:trace>
  <inkml:trace contextRef="#ctx0" brushRef="#br0">12095 5767 7811,'0'-12'2464,"0"-1"-1478,0 1-986,0-1 0,0-4 0,0-3 0</inkml:trace>
  <inkml:trace contextRef="#ctx0" brushRef="#br0">12033 5482 7811,'-25'-13'854,"1"1"1,-1 4 1158,0-1 1,2 7 205,2-2-1714,-3 2 1,9 4 0,-4 2 768,1 4 0,3 3-377,7 1 0,2 6-111,6 3-365,0 8-74,0 3 0,1 12 282,4 5 1,2 12-667,-2-26 1,2 0 0,1 4 0,0-1 140,1 2 0,-1-1 0,0 0 1,-1 1-202,-2-3 1,-2 0-1,3 0 1,-2-1-524,-2-1 1,0 0 522,1 2 1,-2-1-1057,-1 22 1,0-3 144,0-13-2009,-5-9 0,-2-3 400,-5-5 2617,-1-11 0,-5 2 0,-1-9 0</inkml:trace>
  <inkml:trace contextRef="#ctx0" brushRef="#br0">11624 6065 7902,'12'-37'0,"6"12"3162,3 8-2079,8 14 0,2 12-329,7 7 1,4 2-218,4 3 0,4 1-1549,3-6 0,0-3 0,5-6-3016,1-2 1027,-10-1 3001,5-9 0,-15-13 0,4-8 0</inkml:trace>
  <inkml:trace contextRef="#ctx0" brushRef="#br0">12629 5680 7902,'-18'0'3022,"-2"0"1,0 0-2335,-1 0 1,5 0 741,-5 0 1,4 0 157,-3 0 1,-1 0-864,-4 0 0,0 0-1207,1 0 415,-1 6 0,-4 1 0,1 6 42,5 4 1,4 4 265,6 8 1,6 4 393,3 8-402,3-2 1,9 5-434,9-3-722,7-2 586,14-2 1,3-3-424,0-5 1,6-5 440,-1-8 0,-2-8-3768,1-3 2010,-5-4-439,-3-1 1,-8-1 2514,-8-4 0,0 1 0,-9-8 0,-2-3 0</inkml:trace>
  <inkml:trace contextRef="#ctx0" brushRef="#br0">12554 5842 11567,'-7'0'3884,"2"0"-1315,5-6 0,1 5-1368,3-4 1,5 4-720,7 1 0,-1 0-1248,6 0 1,0 0 0,2-1-4740,-2-3 3948,2 2 1557,-3-9 0,4 4 0,1-5 0</inkml:trace>
  <inkml:trace contextRef="#ctx0" brushRef="#br0">12914 6201 7916,'-6'13'4262,"5"3"-3131,-3 1 0,4-2 570,4-7 1,9-2 0,7-9 1702,4-5-2606,6-12 0,2-14-277,5-12 1,0-7-393,-18 19 0,-1-3 0,1-2 0,-2-3 11,0-5 0,-1-1 0,1-5 0,-1 0 0,-2-1 0,-2 0-176,1 2 0,-2 0 0,-5 4 0,-1 1-462,0 3 0,-2 1 84,-1 1 1,-1 2 0,-2-23-1707,-4 5 1599,-1 11 1,-7 11-885,1 12 804,-6-1 0,8 17 817,-2-1-100,8 7 312,-2 7 1,8 2-261,2 5 373,8 6 1,7 2 610,6 4 0,7 3 0,4 0 2095,4 2-2515,1 0-1724,2-4 992,1-6 0,3-1-178,2-6 1,-7-5-1325,3-3 0,-10-2 0,-8-4 557,-5-2-5798,-4-3 6743,-11-11 0,-1 5 0,-6-5 0</inkml:trace>
  <inkml:trace contextRef="#ctx0" brushRef="#br0">13237 5792 7831,'-7'5'0,"-4"-3"4915,9 9 0,-1-10 0,12 3 0,6-9-4325,14-8 0,4-6-590,8-10 0,-1-1 0,6-5 0,1 2-224,6 0 1,3-4 223,1 0 0,3 0-353,-7-1 1,-4 1 0,-7 0-1</inkml:trace>
  <inkml:trace contextRef="#ctx0" brushRef="#br0">15209 5655 7954,'-32'-20'0,"3"-1"1065,3 6 0,1-2 49,1 9 1,0 3-59,3 5 0,-1 1 0,6 3 927,1 4-1179,1 3-290,7 7-139,-4-4 1,10 10 117,-4-4 1,10 8-369,3 1 1,4 0-40,5-5 1,2 4-147,6-3 1,5 1 279,3-9-347,-2-1 230,4-3-55,-3-1-1038,0-5 1,-6 2 169,-5-4 610,-6 4 1,-1-6-1243,-6 5 679,-5-5 349,2 8 0,-16-4 1,-5 5-53,-6 1 0,-7 1 457,0 2 0,-6-2-179,2 2 255,3-7-147,-6 2 1,10-6-141,-3 3 0,8-2-458,5-6-102,2 0 1,7-1 0,4-4-229,6-3 1018,9-8 0,8-4 0,5-4 0</inkml:trace>
  <inkml:trace contextRef="#ctx0" brushRef="#br0">15445 5879 7995,'-13'7'6105,"1"-2"-5679,5 1 0,-3-4 2484,6 7-2504,0-7 0,4 5-67,0-3-56,0-2-1161,0 3-1217,0-5 1411,6 0 0,-4 0-1141,7 0 1825,-7-5 0,9-8 0,-4-6 0</inkml:trace>
  <inkml:trace contextRef="#ctx0" brushRef="#br0">15742 5209 7994,'-24'0'6245,"4"1"-3527,4 3-1904,7 3-294,-2 11 1235,10 7 1,-3 8-1155,8 9 0,3 2-1411,5 5 749,1 1-909,5-1 1,-5 1-2444,4 0 2202,-3 5 0,-3-6-2055,-3 1 3266,-2 0 0,-12-12 0,-1 5 0</inkml:trace>
  <inkml:trace contextRef="#ctx0" brushRef="#br0">15606 5966 7981,'3'-21'3488,"5"0"-1632,0 1-815,16-5-618,-5 0 0,10 0 2081,0 0 1,4 3-2798,-4 6 1,0 1 0,-3 10-5474,3 3 2946,-3 0 2820,-1 2 0,-2 0 0,-3 0 0</inkml:trace>
  <inkml:trace contextRef="#ctx0" brushRef="#br0">16102 5916 7981,'0'7'5820,"0"-2"-4967,-5-5-685,3 0-2153,-3 0 0,10-5 530,4-3 1455,2-3 0,6-7 0,3-2 0</inkml:trace>
  <inkml:trace contextRef="#ctx0" brushRef="#br0">17678 5445 7931,'-20'-13'1578,"-2"1"-733,6-1 0,-2 0 424,1-4 0,4 3 120,-4-2 0,-2-2-681,-2 1 0,-2-5-69,-2 2 1,0 0-244,0 0 1,2 6 127,2 1 1,-1 2-138,5 7 0,-2 2-179,7 6 1,-2 9-339,10 12 175,0 11-171,4 8 1,5 13-541,3 5 294,3 5 1,-4-29-1,-1 0 342,0 1 1,0 1-638,3 0 1,0 1 0,-2 0-1,0 1 133,1-1 0,1 0 0,-3-5 0,0 0-254,-2-1 1,0 0 0,2 26 8,-6-3-834,0-17 0,-2 0-1074,-2-16 2687,-3-6 0,-5-6 0,0-8 0</inkml:trace>
  <inkml:trace contextRef="#ctx0" brushRef="#br0">17095 5928 7931,'18'-36'793,"-3"9"195,5-6 0,1 12 1586,4 9-1734,0 5 1,5 10-128,3 5 1,-1 4 34,1 9 0,0 2-1393,4-2 0,0 1 436,1-1 1,-1-7-1316,0-6 0,2-5 0,1-1 1524,1-4 0,0-11 0,-4-6 0</inkml:trace>
  <inkml:trace contextRef="#ctx0" brushRef="#br0">18025 5445 7955,'-18'0'1350,"-3"0"0,-1 0 1785,2 0 1,-2 0-157,5 0-1757,-5 0-445,8 0-305,-9 0 767,4 0-509,-1 0-1073,-3 0 283,9 5 148,-4-3 1,0 14 174,-3 1-398,4 5 0,-1 13-257,5 7 621,6 5-1419,2 13 1412,5 4 0,5 5-1259,8-2 1,13-6 0,11-3-635,7-5 0,5-18 1045,0-10 0,2-14 0,2-11-2874,0-11 1903,1-5 1597,-10-25 0,0 11 0,-2-12 0,2 1 0</inkml:trace>
  <inkml:trace contextRef="#ctx0" brushRef="#br0">18211 5618 7955,'-5'7'872,"3"-1"0,-3-5 3274,5 3-1476,0 3 0,1 5-552,3 1-1463,3-1 0,11 6 192,3 3 0,1-2-1938,-2 2 1,4-2 692,-3 2 0,1-2-497,-2-2 1,2-4 0,-5 4-4862,-2-3 5756,-1-2 0,-7 1 0,-2-1 0</inkml:trace>
  <inkml:trace contextRef="#ctx0" brushRef="#br0">18273 5904 7955,'-4'-13'0,"0"1"1345,0 5 0,4-6 1778,0 1 1,9-2 831,4-6-2830,7-1 0,-2-3-1856,3 4 0,4-2 0,-2 5 449,5 2 0,1 1-4560,-4 2 2315,-1 5 2527,1 1 0,0 1 0,0-2 0</inkml:trace>
  <inkml:trace contextRef="#ctx0" brushRef="#br0">18695 5928 7883,'-10'18'3393,"-1"2"-1392,2-1-1319,-4 4-346,12-3 0,-5-5 467,6-3-406,0-8 161,0 2-4092,6-6 1606,1 0 1928,5-6 0,-5-6 0,-2-7 0</inkml:trace>
  <inkml:trace contextRef="#ctx0" brushRef="#br0">18732 5717 7883,'0'-12'2751,"0"5"-2861,0 2-2052,0 5 905,0 5 1257,6 2 0,1 5 0,5 1 0</inkml:trace>
  <inkml:trace contextRef="#ctx0" brushRef="#br0">18931 5420 7890,'5'-7'3443,"3"3"0,3 2-1738,2 2 1,5 3 736,2 5 0,4 2-1305,1 11 1,4 1-717,0 7 1,-1 2-193,-3 7 0,-5 0-654,-4 4 0,-8 2 197,-3 5 1,-15 5 4,-7 0 1,-10-2-1253,-6-6 1,-3-4 860,-1-4 0,1-3-2410,3-2 1,4-8 540,8-8 2483,9-9 0,2-2 0,2-6 0</inkml:trace>
  <inkml:trace contextRef="#ctx0" brushRef="#br0">19439 5618 7839,'0'-12'4757,"2"4"-3521,2-1 0,3 2 30,5-1 0,2 3-631,2 5 1,4 0-1234,4 0 0,1 0 411,0 0 1,0 0-4297,0 0 4483,0-6 0,-6-1 0,-1-5 0</inkml:trace>
  <inkml:trace contextRef="#ctx0" brushRef="#br0">19489 5767 7839,'-7'0'0,"1"0"0,6 0 0,7 0 1670,6 0 0,5 0 2179,6 0 0,7-1-4708,2-3 0,3-3 394,1-6 1,0 1 464,0-1 0,1-4 0,-1-3 0</inkml:trace>
  <inkml:trace contextRef="#ctx0" brushRef="#br0">20047 5333 7272,'-12'0'-1154,"-1"0"4995,1 0 1,-1 1-1942,1 4 1,0 1 661,-1 7 0,5 1-1368,0 2 0,5 3-477,-1 6 0,2 4-317,2 0 0,7 4-418,6-4 1,1 4-246,6-4 0,-1 0-243,2-4 0,3-6-36,-4-2 1,4-5 453,1-4 0,-1-2-2924,1-6 1400,0 0 965,0-11 1,1 3-464,3-9 1,-7 3 546,3 2 0,-9 5 792,1 3 1,-3 2 525,-2 2 1,-5 6 791,-3 2 1,-5 9 1353,-8 3 0,0 9-1626,-12 4 0,-4 7-1275,-4 2 0,-5 3-149,1-3 0,-3 4 149,-1 0 0,0-3 0,-1-2 0,7-4 0,2-4 0,4-2-1001,4-7-4055,3-10 1014,11-3 0,3-12 824,8-3 3218,3-3 0,11-17 0,1-2 0</inkml:trace>
  <inkml:trace contextRef="#ctx0" brushRef="#br0">20618 5904 7713,'-13'17'3580,"1"3"1,1 9-1723,3 0 0,-2 0-1026,6-5 0,1-4-975,7-4 1,2-6 159,2-2 0,7-5-5002,-2 1 4985,2-14 0,3-9 0,1-13 0</inkml:trace>
  <inkml:trace contextRef="#ctx0" brushRef="#br0">20655 5717 7719,'-30'6'0,"10"-3"1532,4 5 0,3 0 1901,9 5 1,1-5-2082,8 0-896,2-5-456,10 2 0,8-10 0,7-2 0</inkml:trace>
  <inkml:trace contextRef="#ctx0" brushRef="#br0">3660 9500 8141,'-32'-38'1092,"3"3"-771,8 14 1480,9 9-762,6 7-1070,6-1 1,6 1-150,2-4 0,3-2-142,2 3 0,4-3 127,4-1 0,-2-1-58,2 1 0,-6 1 287,2 2 0,-3-2-57,-2 3 450,-5 3-318,-2-1 1,-16 6 64,-5 0 1,-13 2 69,-8 2 1,-7-2 190,-10 7 0,0-7-483,-8 3 1,1-4 153,-9-1 1,35 0-1,-2 0-133,-2 1 1,0-2 0,-2-3 0,-1-2-222,-3 0 1,-1 0 0,-1-2-1,-1 1 279,-3 0 0,-1 1 1,-4 2-1,-1 0 24,-5-1 0,0 2 0,2 2 0,0 2-193,-2 0 0,0 2 0,1 3 0,0 3 293,-1 6 0,0 3 0,18-2 0,0 1 0,0 3-86,-3 2 0,0 3 0,0 2 0,1 2 0,0 3 0,1 1-410,-4 3 0,1 3 0,0 1 1,0 3-1,0 0 0,2 2 246,-1 3 1,2 2-1,0 1 1,2 1-1,0 2 1,3 0 15,1 2 1,1 1-1,3 0 1,3-4-1,1 1 1,2 0-103,2-2 1,3 0 0,0 1 0,2-3 0,2 1 0,1-1 153,4 0 0,1-1 1,2 1-1,1 0 1,1-1-1,2 1-61,2 0 0,2 0 0,2-1 0,3 18 0,5-2-90,3-1 1,6-4-1,6-7 1,5-4 106,5-3 0,5-5 1,4-9-1,5-6-59,3-7 1,3-5 0,5-5 0,1-6 115,9-4 0,1-6 0,-21-1 0,0-3 0,1-2 98,3-4 0,1-2 0,1-2 0,2-3 0,0-1 0,0-1-1,4-3 1,1-1-1,-2-2 1,-1 0 0,0-2-1,-1 0-47,1-4 0,-1 0 0,-1-2 0,1-2 0,-1-1 0,-1-2 360,-2-1 0,0-1 1,0 0-1,-2-2 1,1 0-1,-2-1-176,0 0 0,-1-2 0,-1 1 0,-7 4 0,-1 0 0,-1-1-41,-2 3 1,-2-1-1,-2 1 1,-3 4-1,-3 1 1,-1 1-198,7-13 0,-4 1 1,-2 1-1,-3-1-358,-6 1 1,-3 1 0,-2 4 0,-4 2 101,-3 1 1,-4 1 0,-1 5 0,-3 2-332,-9-28 0,-11 8-369,-14 13 0,-10 16-100,-10 17 1074,-8 16 0,1 4 0,30 1 0,0 3 0,0 1 0,0 1 0</inkml:trace>
  <inkml:trace contextRef="#ctx0" brushRef="#br0">2171 13047 8121,'0'-40'22,"0"-1"1,-2 3 0,-2 2 0,-2-32 181,-7 6 0,-1 10-471,-2 2 0,-3 5 333,-6-1 1,-4-4 100,0 1 1,0 5 150,4-2 1,4 6 199,1 3 0,-1 0-218,-4 0 0,5 5-58,-1 3 0,0 8-128,-4 5 1,-1 3-23,-3 5 1,-8 10-250,-8 10 1,15 4 0,-1 4 95,-4 5 0,0 4 0,-7 6 0,-2 4-457,-5 7 0,-1 3 1,15-15-1,1 1 1,0 1 507,-3 5 0,2 2 0,-1 1 0,0 0 0,-1 1 1,2 1 42,1 4 0,2 1 0,-1 1 0,1 0 0,0 1 0,1 0 268,2 3 0,1 1 0,2 0 0,4-4 0,2 0 0,2 1-141,2 1 1,2 0-1,2 0 1,3-3 0,2-1-1,1 0 82,3 1 0,1-1 0,3-1 0,4 0 0,2-2 0,2 1-40,0 0 1,1 0 0,4-3 0,12 14 0,6-4-414,3-2 0,4-5 0,5-9 0,3-5 140,5-5 1,4-7 0,2-5 0,2-7-177,4-2 0,1-5 0,-3-5 1,1-4 147,3-3 0,0-4 1,0-6-1,-1-4-261,-21 2 1,-2-3 0,0 0 0,2-2-1,-1-1 1,-1-2 440,0-4 1,-1-1 0,0-1-1,-4 1 1,-1 1 0,0-2-82,-1-4 0,0-1 0,-2 0 0,11-16 0,-1 0 70,-15 16 0,0 0 1,-2 1-1,10-17 1,-3 1-32,-2 0 0,-4 0 1,-8 9-1,-5-1-366,-5 3 1,-5 0-1,-7 5 1,-4 1-25,-3 2 0,-5 0 0,-6-2 0,-5 1-213,-5-2 0,-4 2 0,-2-2 0,-3 2 250,-1 3 1,-1 0 313,-3 2 0,-1-1 0,2-2 0,-1-1 0,-2 2 0,-1 0 0,0-2 0</inkml:trace>
  <inkml:trace contextRef="#ctx0" brushRef="#br0">17578 12452 7949,'-18'0'0,"-1"-4"1921,-6 0 1,6 0-911,3 4 1,-2-5 146,1 1 0,1 0-547,3 4 0,1 0-174,-1 0 1,1 2-99,0 2 1,3 3-212,1 5 0,4 4 57,-4 1 1,5 5 49,-1-1 0,2 2-211,2 2 1,4-6 70,1-2 1,4-1-159,-1-3 0,8 2 7,0-7 0,2-2-83,-1-2 1,-2-8 65,5-5 1,-4-7-41,0-5 1,2 2 195,-1-2 1,-5 2-50,-4-2 1,1 3 407,3 6 0,0 4-165,1-1 1,-1 7 845,1-2 1,-4 9-447,4 7 1,-8 12 626,8 9-648,-4 8-433,4 9 1,-5 6-103,0 6 1,-5 5-1275,1-1 1,-4 0 933,-4-4 0,-4-4-758,-9 0 704,3-12 1,-9-3 69,2-14-3551,-2-8 1689,-8-3 1355,11-11 1,-9-7 709,8-9 0,-2-7 0,-2-3 0</inkml:trace>
  <inkml:trace contextRef="#ctx0" brushRef="#br0">17926 12688 7842,'-2'6'3339,"-2"-1"0,3-3-779,-3 3 1,4-4-1398,4 3 0,4-8 64,9-4 0,3-14-619,9-7 1,-1-7-845,5-6 0,-1-2 92,1-5 1,-3-1-1186,-5 1 0,-11 9 26,-6 2 1,-7 15 852,-5 2 1,-12 7 943,-9 6 1,-10 14-443,-2 10 1,0 12 1410,-4 5 1,3 7-807,5 1 1,8 1 522,9-5-707,2-6-71,7 5 1,3-10-1607,8 3 1,10-9-2193,11-8 0,5-5 846,7-7 2550,6 0 0,1 4 0,6 0 0,-1 0 0</inkml:trace>
  <inkml:trace contextRef="#ctx0" brushRef="#br0">18298 12787 7878,'-12'0'4915,"-1"0"0,6-2-2340,3-2 0,5-8-1529,8-9 1,5-13-566,10-8 1,7-10-487,2-6 0,-15 26 1,0-1-110,0 0 0,1 0 1,0 2-1,0 2 509,23-25-953,-9 14 719,3 10 0,-17 13-812,-3 9 0,-3 13 470,-5 12 1,-2 12-414,-6 8 295,-6 6-190,-1 6 0,-5 2 148,-1 3 1,2-8-464,3-1 0,-1-5 274,4-3 1,1-6-3377,4-7 1951,0-4 1955,0-14 0,0 6 0,0-6 0</inkml:trace>
  <inkml:trace contextRef="#ctx0" brushRef="#br0">18819 12526 7868,'-8'9'6231,"-1"-1"-3824,7 0 1,-2 3 21,8-3 0,8-3-766,9-10 0,4-7-882,3-9 1,4-6-1391,5-2 0,-5-6 425,-3 2 0,0-7-430,-4-1 1,0 1 462,-13 7 0,-4 4-788,-12 8 0,-5 4-354,-12 4 0,-4 6 559,-8 3 1,-3 10-168,3 6 455,3 6 142,-1 7 1,12 1-1040,3 3 1,7 1 620,5 3 0,3 3-1191,1-3 0,7 2 1913,5-2 0,6 2 0,7-3 0</inkml:trace>
  <inkml:trace contextRef="#ctx0" brushRef="#br0">19055 12774 7841,'-2'-16'0,"-2"-1"0,3-6 980,-3-2 1,4-1 1317,4-7 0,3 0 550,5-4 0,2-1-1548,2 1 1,4 1 2441,4 3-2455,1 3-1073,0 5 1,0 0-456,0 1 241,0 10 0,1-3-1530,3 9 0,-3 2 128,3 2 1,-3 3-214,-1 1 0,-6 5 74,-2 4 0,-4 2-3286,0 1 4827,-6 1 0,4-1 0,-4 0 0</inkml:trace>
  <inkml:trace contextRef="#ctx0" brushRef="#br0">19663 12452 7776,'-18'12'3086,"4"6"1,-3 2-2138,9 4 2070,2 1-1957,6 0 1,2-4 66,2-1-719,3-5 51,5 3-2286,1-5 0,0-2 496,4-3 1196,-3-2 1,2-13-2647,-7-6 1,0 0 2778,-5-8 0,6-5 0,-3-6 0</inkml:trace>
  <inkml:trace contextRef="#ctx0" brushRef="#br0">19861 12179 7776,'0'-7'7351,"0"2"-6850,0 5 1,1 0-1801,4 0 0,1 5 1299,7 3 0,-1 4 0,1 0 0</inkml:trace>
  <inkml:trace contextRef="#ctx0" brushRef="#br0">20122 12266 7727,'-17'11'2649,"0"-3"-1750,-5 3 1,9-4-1,-4 6 2422,-2-1-1561,5 0-1098,-4-5 0,2 8 995,-1-2-876,0 2-522,11-3-97,0 1 0,6-1 55,0 1 0,0-1-13,0 0 1,6 2 186,2 3 0,4-4 224,5 4 1,-2-3-48,6-2-938,-1 1 1,5-5 303,0 0-4084,5-5 3094,-4 8 0,1-10 0,-7 3 1056,2-2 0,2 3 0,1 2 0</inkml:trace>
  <inkml:trace contextRef="#ctx0" brushRef="#br0">21486 11931 10495,'0'12'1902,"0"1"1,0 3-1276,0 1 1,0 10 1070,0 2 0,1 9-839,4 7 0,-3 1 29,7 7 0,-1-3-363,4-5 1,2-3-470,3-9 1,-4-10-347,4-10 0,2-6 284,2-7 0,-2-7-406,2-6 0,-6-14 353,2-11 1,1-7-576,-2 0 0,1-4 185,-5 0 0,0 3-1309,1 1 1,-1 5 482,1-2 1,-2 11 1274,-3 6 0,3 6 0,-4 6 0</inkml:trace>
  <inkml:trace contextRef="#ctx0" brushRef="#br0">22094 12043 7826,'-18'18'0,"4"-3"2341,-2 5 1,3 1-1150,5 4 0,3 0 215,5 0 1,1-5-502,3 1 0,4-7-127,9-2 0,4-1-697,7-7 1,3-2-4,2-11 1,3-2-502,-3-14 0,3 2 342,1-10 0,-5 1-856,-3-1 1,-10 3 502,-7 5 0,-1 0-637,-7 0 1,-1 6 410,-7 3 0,-7 3 335,-6 5 0,-6 2 145,-2 6 0,-1 0 26,-7 0 0,5 2 124,-1 2 1,3 4-148,1 9 1,2-2 203,2 6 1,3-1-27,6 5 1,5 4-198,3 0 1,3 5-215,1-1 1,5 2-373,3-2 1,9-3-684,4-5 1464,8 0 0,-3-6 0,4-1 0</inkml:trace>
  <inkml:trace contextRef="#ctx0" brushRef="#br0">22776 12005 7770,'-19'0'2431,"2"0"0,2 0-537,-1 0 0,2 0-938,-3 0 0,2 0-159,-1 0 0,2 0-325,-3 0 0,4 0 102,0 0 1,5 6-428,0 2 1,5 1-473,-1 3 1,2-2 198,2 6 0,2 2-36,2-1 1,7 5-5,5-2 0,5-2 79,-4-1 1,5-5-1099,-2-4 1,4-2 510,1-6 1,4-1-546,0-4 0,-1-7 1219,-3-9 0,6-13 0,0-5 0</inkml:trace>
  <inkml:trace contextRef="#ctx0" brushRef="#br0">23012 11398 7857,'-25'7'4930,"3"9"-3821,6 1 0,0 10 1462,12 6 1,0 5-1323,4 3 1,2 3 578,2 6 1,7 5-1150,5 3 1,2-2-851,-1 2 0,-5-6-654,0 2 0,1-8-854,-5-5 1,-2-4-43,-2-4 1,-3-7 532,-1-5 1188,0-11 0,-11 6 0,-3-9 0</inkml:trace>
  <inkml:trace contextRef="#ctx0" brushRef="#br0">22938 11894 7837,'6'-11'0,"4"3"3249,-6-9 0,2 7-1621,-2 2 0,3 5 180,5-1 1,5-1-1612,-1 1 0,6-1-1276,-1 5 0,4 5-2081,4-1 1,-2 0 3159,6-4 0,0 5 0,5 2 0</inkml:trace>
  <inkml:trace contextRef="#ctx0" brushRef="#br0">23347 12005 7816,'0'13'3515,"-1"-1"-1680,-4 1 443,4-1 1,-3 0-1203,8 1 0,3-6 66,5-3 0,6-4-543,3-4 0,-3-7 461,-2-6 1,2-5-714,-1 1 1,-5 2-563,-3-1 1,-7 0-1108,2 0 0,-2 0 874,-2 4 1,-6 2-1403,-2-3 1,-3 9 761,-1 4 0,-5 3-1057,0 1 0,0 1 1140,0 3 0,7 7 1005,-2 6 0,-3 10 0,-4-1 0</inkml:trace>
  <inkml:trace contextRef="#ctx0" brushRef="#br0">23545 12254 7772,'-4'-13'2652,"0"1"0,1-6-1311,8-3 0,8-13 305,12-8 0,5-9-866,8-2 1,-1-1-1679,0 4 1,0 12 653,1 5 0,-12 12-1827,-6 9 1,-6 6 504,-6 10 1,2 4-1640,-6 9 3205,0 2 0,-9 6 0,-2 0 0</inkml:trace>
  <inkml:trace contextRef="#ctx0" brushRef="#br0">24178 11708 7710,'-34'1'0,"-4"3"0,3-1 3287,1 5 1,3 1-774,-2 3 1,4 0 1928,8 1-3209,9-1-1848,6-5 608,6 4 1,7-8-625,5 5 1,2-5 475,7 1 0,0-1 100,3 1 0,0-1 109,-3 5 0,1 0 412,-6 5 1,1 3-499,-5 1 0,3 5-241,-2-2 0,2 4-786,-7 1 1,-1 4 543,1 0 1,-5-1-948,1-3 0,-4 0 705,-4 0 0,-4-2-612,-9-2 1,-6 0 682,-6-9 0,-7 2-113,-1-10 1,0-1 797,-5-7 0,-2-3 0,0-6 0</inkml:trace>
  <inkml:trace contextRef="#ctx0" brushRef="#br0">25605 11621 7958,'0'-8'1576,"0"-1"-866,0 7 932,0-4 1,-4 13-537,-1 5 1,0 12-160,1 9 1,2 3-851,-2 1 0,2 4 3,-3 1 1,4-1-1121,-3-4 1,2-1 670,2-3 0,0-8-1612,0-9 1961,0-7 0,-5-4 0,-2-5 0</inkml:trace>
  <inkml:trace contextRef="#ctx0" brushRef="#br0">25642 11460 7983,'-8'0'2630,"-1"0"-2038,7 0 0,-3 5-767,10 4 1,1-3 35,7 3 1,1-5-1272,2 4 1,4-4 1409,4 5 0,7-7 0,0 4 0</inkml:trace>
  <inkml:trace contextRef="#ctx0" brushRef="#br0">25915 11844 16454,'12'-11'1264,"2"2"-858,3-12 1,2 4-685,6-3 0,-2-1-60,-2-4 0,2 6-230,-2 2 1,-3 5-183,-2 4 0,-7 4 311,-5 8 1,-3 9-191,-1 12 0,0 6 96,0 6 1,-5 0-370,-4 0 0,4 5 902,1-1 0,-3 0 0,0-4 0</inkml:trace>
  <inkml:trace contextRef="#ctx0" brushRef="#br0">27354 11472 8059,'-13'0'253,"1"0"1,4 0 1591,-1 0 0,0 0-513,-8 0 1,4 0-110,-4 0 1,2 6-580,-2 2 1,3 8 2,-2 5 1,2 8 11,2 4 0,5 9-235,3 3 0,4-2-71,4-2 0,7-8-117,5-4 0,8-8 219,1-5 0,1-10-46,7-10 0,0-16-6,4-17 0,-1-7-945,-3-10 1,2-4 160,-20 26 1,-1-2 0,-1 0 0,-2-1-274,0-1 0,-1-2 1,-2-2-1,-1-1 332,2-2 0,-1-1 0,-1-1 1,-2-1-107,0-1 1,-2-1-1,1-1 1,-2 0 293,-2 1 0,0 1 0,0 2 0,0 0 280,0 3 0,0 2 236,0-18 1,-4 30 434,0 28 1,-6 17-332,2 16 0,-2 14 400,2 6 1,-2 12-845,8-30 1,0 0-1,0 4 1,0 1-36,2 1 0,0 1 0,0-4 0,1-1-961,1 1 0,0-1 0,7 29 358,7 0 1,4-7-2667,4-1 1,1-12 398,0-5 2863,-6-8 0,9-12 0,-6-3 0,-4-4 0,-6-5 0</inkml:trace>
  <inkml:trace contextRef="#ctx0" brushRef="#br0">27900 11435 7939,'-7'0'5949,"0"1"-4979,3 3 0,2-1 24,-2 5 1,3 1 547,1 3 0,0 1-781,0-1 1,5 0-343,4 1-175,2-1 0,1-1-3349,0-3-193,-5 3 830,4-9 0,-5 2 2468,2-8 0,3-9 0,-4-6 0</inkml:trace>
  <inkml:trace contextRef="#ctx0" brushRef="#br0">28073 11311 7905,'6'-7'5218,"-5"-4"-2608,5 4-1383,-6 0-350,5 2 1,2 10-326,6 4 1,-5 2-1485,0 1 1,0 4-428,5 1 0,-5 0-2862,0-5 4221,1 0 0,-3 6 0,0 2 0</inkml:trace>
  <inkml:trace contextRef="#ctx0" brushRef="#br0">28160 11708 12578,'0'-13'5172,"0"1"-4472,0 0 0,6-2-457,2-3 0,3 4-355,1-4 1,5-1-423,-1 2 0,7-5 174,-3 4 1,2-3-323,-1 3 1,1-4 242,-5 5 1,-1 1-451,-4 6 1502,-5-2 0,-1 11-421,-6 0 0,0 7 680,0 10 0,-4 2-387,0 6 1,-1-3-129,5 3 0,0-7-218,0 7 0,0-8-512,0 4 0,5-6-1888,-1 2 1713,5-3 0,-2-8-190,6-1 0,-5-5 160,0-5 0,-1-7 288,1-9 1,3-6 297,-2-2 1,2-4 338,1 4 0,1-4-72,-1 4 0,4-4 292,1 4 1,5-3 1601,-1 7 0,1 3-1049,-2 10 1,-2 5-961,-5 3 0,-2 8-57,-3 4 0,2 9-745,-6 4 1,0 2-611,-4 2 1,0 2-3220,0-2 4471,0 3 0,-5-9 0,-2 6 0</inkml:trace>
  <inkml:trace contextRef="#ctx0" brushRef="#br0">29885 11150 11584,'-9'0'1121,"1"0"0,0 7-238,-5 5 1,0 7-330,-4 10 1,-1 10 759,-3 10 0,-1 2-635,6 7 1,5-5 113,7 0 1,2-4-177,2-8 0,7-8 52,6-16 0,2-8-130,10-13 0,-3-11 5,7-14 1,2-10-482,2-14 0,-17 22 1,0-2-224,1-3 1,-1-2-1,0 0 1,0 0-224,0-3 0,1-1 0,-1 0 0,0-1 9,-1-4 1,-1-1 0,-1-2 0,0-2 165,1-6 0,1 0 1,-2 2-1,-2-1 82,1-1 0,-3 0 0,-2 5 0,-1 2-3,-3 2 0,-2 3 1,-3 7-1,-2 3-135,-8-18 0,-6 27-108,-7 19 0,-1 21 563,-3 16 0,1 18-135,-5 11 0,20-26 1,0 2 257,0 3 0,1 1 0,2 2 0,2 1-71,3 2 1,2 1 0,0 0 0,1 0 69,0 3 0,4 1 1,2-4-1,3 0-249,-1 0 1,4-1 0,5-4 0,3-2-229,2-3 0,2-2 0,3-2 0,3-2-457,3 0 0,0-2 0,0-8 0,0-2 621,2-3 0,1-1 0,30 7 0,2-6 0,3-4 0</inkml:trace>
  <inkml:trace contextRef="#ctx0" brushRef="#br0">19886 13791 7976,'-19'14'758,"2"3"1,5 3-93,3 9 1,0 3 3,5 5 1,2 6 180,10 2 0,2 4-461,11 0 1,5 0-282,7-4 0,-1-11 53,1-13 0,0-8-531,4-13 0,-1-7 286,-3-6 1,-4-6-163,-8-10 1,-3-1-8,-6-3 1,-1-2-170,-3 6 1,-2-4 132,-6 4 1,-2 0 134,-2 4 1,-1 1 167,-4-1 1,-2 6-69,3 2 0,-3 0 125,-1 5 0,-1-2-85,1 10 323,0 0 1,3 11 130,1 5 1,5 12 308,-1 9 1,4 3 281,4 1 1,3 6-414,6 2 1,4 3-59,4 2 1,4-2-268,4-2 0,-2-9 305,7-8 1,-1-10-168,4-7 1,-1-7-108,-3-14 0,-3-6-287,-5-14 1,-2-4-144,-2-8 1,-9 1-746,-7-6 1,0 5 554,-1-4 0,0 5-1055,-4-2 0,-5 5 586,-3 4 0,-4 4-139,0 8 0,4 1-208,0 7-1226,-1-2 2337,2 14 0,2-5 0,5 6 0</inkml:trace>
  <inkml:trace contextRef="#ctx0" brushRef="#br0">20903 14312 7927,'0'13'0,"0"-1"0,-5 6 2400,-4 3 0,2 8-65,-1 4 1,1-2-1371,-1 2 1,-3 1-690,3 3 1,1 1-44,-2 4 0,1-8-480,-4 3 1,-1-9 246,1-3 1,0-5-1304,-1-3 0,1-9 441,-1 0 862,1-10 0,-6-11 0,-1-6 0</inkml:trace>
  <inkml:trace contextRef="#ctx0" brushRef="#br0">21139 13891 7848,'-4'13'3918,"-1"4"0,-3 2-3412,4 6 1,0 5 307,4 3 1,5 7 546,4 2 0,7 7-970,5-3 1,7 2-509,0-11 0,7 2-1310,-2-10 1,1-2 942,0-6 0,-8-4-4740,-6-9 5224,-10 3 0,1-10 0,-11 5 0</inkml:trace>
  <inkml:trace contextRef="#ctx0" brushRef="#br0">21176 14238 7848,'0'-13'4391,"0"1"-3237,0 0 1,0-1 856,0 1 0,11-1-603,6 1 1,6-6-6,6-3 1,10-6-1026,10-2 0,6-5-483,7 0 0,-31 17 0,0 0 343,31-16 0,-1 0-238,-3 8 0,-8-2 0,-8 7 0</inkml:trace>
  <inkml:trace contextRef="#ctx0" brushRef="#br0">19600 13804 7995,'-8'0'1611,"0"0"0,4 0 779,-4 0-442,5 0-1413,-8 0 1,4 0-36,-6 0 1,0 1-144,-4 3 1,-4-1-301,-7 5 0,-11 1 103,-11 3 1,-9 6-93,-7 3 0,30-9 1,0 0 7,1 2 0,0 1 0,-1 2 0,2 2 227,0 1 0,1 2 0,5 0 1,3 1 244,-13 18 1,18 5-185,12-5 0,9-1-267,11-7 0,10-2 143,20-7 0,3-3-640,9 0 0,-2-10 77,6 1 0,0-8-1652,4 0 0,2-2 228,2-2 1747,3 0 0,-34-1 0,1-1 0,33-4 0,-3-2 0,3 3 0,-33 3 0,0 1 0</inkml:trace>
  <inkml:trace contextRef="#ctx0" brushRef="#br0">21945 13829 7876,'-7'0'2811,"0"0"-1354,3 0-531,3 0 335,-5 0 1,12 5-589,2 3 0,3 3 484,2 2 1,4 1-254,4 2 0,3 3 87,0 6 0,7 0-365,2 0 1,-2 0-233,3-1 1,-3 1-453,2 0 0,-2-4 106,-7-1 1,-1-9 11,-7 2 248,1-4-518,-16-2 1,-2 0-141,-12-3 0,-5-2-386,-7 2 0,-1 1-15,-3 0 1,-2 4 322,-7-1 1,5 3 28,0 2 0,4 1 69,-4 2 1,2-2-759,-3 3 1,5-4 470,9 0 0,-2-1-621,5 1 1,1-7 1237,3-1 0,-5-10 0,-1-1 0</inkml:trace>
  <inkml:trace contextRef="#ctx0" brushRef="#br0">21424 13990 12816,'-5'12'901,"-4"2"-850,-7 3 1,-5-2-223,-8 5 0,-4 5-179,-8 4 1,-8 8-1329,-4-4 1,-1 9 1054,4-9 1,8 4 622,4-8 0,7 0 0,6-4 0</inkml:trace>
  <inkml:trace contextRef="#ctx0" brushRef="#br0">22863 14151 8102,'-12'0'1398,"-1"0"0,2-1-79,3-3-414,2 2-512,6-3 0,2-1-161,2-2 0,4-3-137,9-2 1,-2-4 27,6-4 1,5-3 65,7 0 0,3-5-32,1 0 1,4-6 87,1 2 1,-1-1-211,-4 1 0,-6 8-42,-7 8 1,-4 9-666,-8 4 1,-5 5 377,-3 8 0,-3 4 241,-1 12 0,-5 4 287,-3 0 1,2 6-123,2-2 0,3-2 71,1 2 0,0-5-45,0 1 1,7 0 235,5-4 0,2 1-19,6-10 0,2-3-293,7-5 1,3-7-31,5-1 0,1-6-97,-1-11 1,-4-2-843,0-6 0,-7 0 468,-1 0 1,-6 5-1380,-6-1 1,-2 6 1817,-3-2 0,-3-2 0,-5 0 0</inkml:trace>
  <inkml:trace contextRef="#ctx0" brushRef="#br0">23012 14536 7999,'-12'0'408,"3"0"765,1 0-299,0 0 0,-1 0 190,1 0-622,5 0 0,-1-6-215,8-2 0,5-3 205,7-2 0,5 0 126,8-4 1,3-2 72,5-6 0,4-1-143,1-3 0,4 3 82,0-3 1,1 3-835,-2 1 1,-3 5 212,-9 4 1,-3 8-652,-5 3 638,-6 4 0,-7 7 84,-7 2 1,-4 10 107,-1 7 0,0 4-84,0 4 1,0-3-45,0-5 0,6 0 148,2-1 0,4 0-315,5-4 1,3-7 200,9-9 1,4-4-594,9-4 0,6-6 246,6-10 1,0-3 12,-5-10 0,6-5 0,-26 16 1,-1 0-1</inkml:trace>
  <inkml:trace contextRef="#ctx0" brushRef="#br0">24836 13990 8011,'-7'-6'0,"1"4"813,6-7 1245,-5 7-709,3-4 0,-3 5 25,5-3-663,0 2 0,5-3-260,4 5 0,2 0 395,1 0 1,5 0-425,-1 0 1,7-2-333,2-2 0,0 3-1043,4-3 0,1 1 663,-1-1 1,6 1-1745,-2-5 0,-1 4 2034,1-5 0,0-4 0,4-7 0</inkml:trace>
  <inkml:trace contextRef="#ctx0" brushRef="#br0">25195 13705 8019,'-24'19'2893,"-1"6"-1990,0 11 1,4 8 94,1 5 0,4 1 549,0-1 0,6 1-2141,2 0 1,5-10 353,-1-3 1,3-8 239,1 0 0,0-3 0,0-1 0</inkml:trace>
  <inkml:trace contextRef="#ctx0" brushRef="#br0">24798 14573 7971,'0'7'3232,"0"-2"0,3-5-3144,5 0 0,6-5 1198,11-4 0,11-3-567,5-5 0,13 2-1731,8-5 1,-27 10 0,2 0 766,2 0 1,0 0 0,3-4-1,0-1 1,-1 2 0,0 0-1</inkml:trace>
  <inkml:trace contextRef="#ctx0" brushRef="#br0">26535 13308 8608,'0'-20'1198,"0"7"-814,0 4 1,0 5 659,0-4 1235,0 5-1647,0 9 0,0 12 43,0 11 1,-1 11-250,-3 1 0,2 7-353,-2 6 0,1 4-753,-1 8 0,3-1 203,-1-30 1,0 0-1,-1 0 1,0 0 387,1 2 1,0 1-98,-8 31 0,7-33 0,-1 1 0,-8 31 0</inkml:trace>
  <inkml:trace contextRef="#ctx0" brushRef="#br0">26026 14412 8041,'-6'0'3152,"-5"0"1,12 0-793,3 0 1,6 4-1242,15 0 0,3 0 526,14-4 1,9 0-1097,11 0 1,-28-1 0,2-1-355,5-1 1,1-2 0,3 0 0,2-1-80,4-6 1,2-1 0,1 2 0,2 0-387,0-3 1,-1-1-1,1 2 1,-1 0 269,1 0 0,-1 1 0,-3 3 0,-2 0-579,-5 2 0,-3 2 0,-2 1 0,-3 1-2606,21 3 0,-9 1 1314,-12 3 0,-7 5-2339,-9 7 4210,-3-2 0,-11 4 0,-2-6 0</inkml:trace>
  <inkml:trace contextRef="#ctx0" brushRef="#br0">26312 15069 7925,'-20'18'1437,"0"1"275,7 6 1,0 1 360,8 3 1,1 3-1088,4 5 1,10-4 293,2 0 0,9-10-608,0 2 1,4-12-516,4-1 0,1-13 153,3-3 1,1-13 150,-5-8 0,4-11-225,-4-9 0,-1-7-409,-7-2 0,1-5-74,-6 1 1,-3 1 238,-5-1 1,-5 6-283,1-2 1,-3 9 170,-1 3 1,0 5 98,0 4 0,6 4 80,2 8 0,4 4 39,5 4 1,2 2-217,6 3 0,5 2-78,3 6 1,3 0-1155,1 0 0,1 2 518,-1 2 1,0 1-1336,0 4 0,1 0 280,-1-5 1886,0 1 0,-5-5 0,-2 0 0</inkml:trace>
  <inkml:trace contextRef="#ctx0" brushRef="#br0">27118 15168 7839,'13'-18'179,"-7"4"894,0-4-187,-6 6-1,0 4 510,0 0 1,-1 5-660,-4-1 0,3-2-33,-7 2 1,1 0-262,-4 4 0,-1-2 515,1-2 0,0 3-427,-1-3 1,-1 4-174,-2 4 0,2 4-251,-3 9 0,4 3-190,0 9 0,1 3 256,-1 5 1,7 2 50,1 2 1,4-4-58,1 1 1,1-4-10,4-9 1,6-3-180,5-10 0,6-6 123,-1-6 0,6-13 90,2-11 1,0-12-752,-4-10 1,0-2 336,0-2 1,-5-5-180,1-3 0,-6-2 225,2-2 1,-3 3 478,-2 5 1,0 7-148,1 14 1,-1 8 283,1 9 0,-1 7-149,0 5 0,1 15 22,-1 10 0,8 13 616,4 12 1,1 6-403,4 2 1,-1 5-525,1-1 1,-2-3 220,6-1 1,0-10-1927,5-7 1,0-8-623,4-12 0,-1-10 2325,8-20 0,-6-2 0,10-17 0,3-2 0,-25 15 0,0-1 0</inkml:trace>
  <inkml:trace contextRef="#ctx0" brushRef="#br0">28123 13581 7793,'-7'0'5120,"-3"2"-3705,6 7 0,-4 2-731,4 13 0,0 4 176,4 9 1,0 6-360,0 2 0,0 4-705,0 0 0,4-5-435,0-2 1,6-5-1964,-2-4 1377,3-8 1,1-13 1224,1-8 0,-6-8 0,-2-3 0</inkml:trace>
  <inkml:trace contextRef="#ctx0" brushRef="#br0">28297 13568 7793,'-13'-7'2633,"6"2"0,-6 8-641,4 5 1,-3 1-1051,8 12 0,-2 5-169,2 7 1,3 5-590,-3 3 1,2-1-442,2 5 1,2-3-747,2 3 0,3-6-1334,5-2 1,-4-7 2336,1-9 0,-1-9 0,4-6 0</inkml:trace>
  <inkml:trace contextRef="#ctx0" brushRef="#br0">28632 13667 7793,'-13'6'829,"-5"1"1,6 2 32,-1 4 1,1-2 434,4 10 1,2-4-562,2 8 1,3-5 95,1 8 1,1-4-665,3 5 0,3-3 11,6-1 0,0-4-358,4-1 1,-2-6 204,6-2 1,-5-1-723,5-6 1,-2-3-24,2-6 1,1-3-578,-5-5 1,-1-6 595,-4-3 0,-3-1 182,-1 2 1,-5-3 398,1 7 1,-3-5 682,-1 5 1320,0-1-1527,0 5 0,0-1 1160,0 1-89,0 5 199,0 2-1106,0 5 1,0 1-9,0 3 1,0 3 178,0 5 1,4 2 318,1 3 1,4-2-79,-1 6 1,-1-5-383,2 5 0,-1-6-223,4 1 1,1-3-198,-1-5 1,6 2-86,3-6 1,-2-5-195,2-8 0,-1-11-359,5-5 1,-1-7-375,-4 3 1,1-4 367,-9 4 0,4 2-846,-8 6 1,-3 3 617,-1 6 0,-2 3-135,-2 1 1,-2 7-257,-2 1 0,-1 2-632,-3 11 1,1-4 1763,2 8 0,4-3 0,-4-2 0</inkml:trace>
  <inkml:trace contextRef="#ctx0" brushRef="#br0">29450 13407 9425,'-8'1'3677,"0"3"0,1 5-2821,-1 7 0,-3 5-225,2 8 0,-2 8-204,-1 9 0,0 7-432,-1 5 0,5 3-606,0 1 0,5-2-248,-1-2 0,2-9 25,2-12 0,0-7-1977,0-9 2811,6-3 0,1-6 0,5 0 0</inkml:trace>
  <inkml:trace contextRef="#ctx0" brushRef="#br0">29661 13283 7802,'-5'-7'0,"-2"2"0,-6 6 4136,1 3 0,0 4-1737,-1 9 0,2 8-901,3 8 0,2 3-784,6 1 1,0 5 15,0 4 0,0 8-1365,0 4 1,6-3 336,2-2 1,-1-7-1567,1-5 1,-5 1 1147,1-5 0,2-7-5002,-2-9 5718,0-12 0,-4 8 0,0-10 0</inkml:trace>
  <inkml:trace contextRef="#ctx0" brushRef="#br0">29959 13556 7790,'-12'0'0,"-6"0"0,5 1 2554,1 3 1,-1-2 1528,5 2-1433,3 3 1,1-2-2137,8 3 0,3 2-811,5-6 0,4 0-719,1-4 1,1 0 703,-2 0 1,-2 0 311,3 0 0,2-5 0,0-2 0</inkml:trace>
  <inkml:trace contextRef="#ctx0" brushRef="#br0">30282 13345 7793,'0'-7'7352,"-6"-4"-5274,5 10 1,-5 1-1088,6 8 1,0 3-422,0 1 1,1 8-104,4 4 1,-3 3-37,7 6 0,-2 0-474,1 4 1,1 0-429,-4 0 1,3 5-1416,-4-1 1,0 0 1067,-4-3 0,4-7-4254,0-2 5072,1-8 0,-11-3 0,-1-6 0</inkml:trace>
  <inkml:trace contextRef="#ctx0" brushRef="#br0">30505 13333 7810,'-11'-7'0,"1"1"5425,-11 6-3639,6 0 1,-3 1-142,6 4 1,0 6 270,-1 5 1,5 6-1167,0-1 0,5 6-340,-1 2 0,2 10-630,2-2 0,2 5 196,2-1 0,3-3-1635,5 4 1,1-1-199,-1-4 0,0-2-3742,1-10 5599,-1-6 0,1-1 0,-1-6 0</inkml:trace>
  <inkml:trace contextRef="#ctx0" brushRef="#br0">30765 13407 7756,'-7'0'4147,"-4"0"1,10 1-2808,-3 3 410,3-2 0,2 9-404,3-3 1,7 3 107,6 2 1,5-1-789,-2 0 1,5 5-245,4-1 1,1 6-979,3-1 1,3 3 323,-3 0 0,3-3-2619,1 0 1,-6-6 663,-6 1 2187,-1 4 0,-4-7 0,5 5 0</inkml:trace>
  <inkml:trace contextRef="#ctx0" brushRef="#br0">30765 13779 7736,'-12'0'1954,"0"0"2619,-1-6-2730,1 0 0,8-12-1001,8-3 0,9-4-561,16-4 0,10-2-68,11-7 0,5-3-732,-24 20 0,0 1 1,-1-1-1,0 0-800,28-16 0,2 1 1319,-7 3 0,1-3 0,-4 5 0</inkml:trace>
  <inkml:trace contextRef="#ctx0" brushRef="#br0">31534 13159 7729,'-19'5'3771,"3"4"-2481,-4 7 1,2 3 128,-2 6 1,-2 1 520,5 3 0,1 7-188,3 6 0,2 3-952,3-4 0,2 5-381,6-5 0,2 1-144,2-5 0,3-3-1989,5-5 1,1-1 482,-1-12 1231,0 1 0,6-5 0,2 1 0</inkml:trace>
  <inkml:trace contextRef="#ctx0" brushRef="#br0">31807 13097 7711,'-24'-6'0,"0"6"4915,3 0 0,2 11-1814,3 10 1,3 9-639,1 8 1,1 8-2464,7 8 0,0 10-351,4-2 0,5 1 351,3-5-295,9-3 0,2 6 1,6 2-1</inkml:trace>
  <inkml:trace contextRef="#ctx0" brushRef="#br0">3077 15813 8200,'-25'-43'1798,"-1"5"1,-5-4 2442,-6 4-3316,-6 6 1,-8 3-788,-2 8 0,-4 9 156,-5 8 1,26 3 0,-1 2-172,-2 0 0,-1 2 1,-4 3-1,-1 3-483,-3 4 0,1 3 0,-5 3 0,0 2 334,-1 7 0,-1 2 1,-5 3-1,-1 3-39,20-10 0,0 2 1,0 1-1,-1 0 1,-1 2-1,1 0-158,2 0 0,0 0 0,1 2 1,1 0-1,1 1 0,1 1 97,1-1 0,0 0 0,2 1 1,-13 18-1,2 0 70,6-3 0,4-1 1,5-3-1,5 1-113,10-6 0,5 0 1,4-1-1,4-1 148,6 2 0,5 1 0,7 1 0,6 0 8,7 3 1,4-1-1,6 0 1,3-2-172,3 2 0,5-3 0,-13-13 0,2-1 0,1-1 295,4 4 1,1 0 0,1-2 0,3 0 0,1-2 0,1-1 160,1 0 1,1-1 0,1-2-1,-1-4 1,0-2 0,1-2 4,-3-2 0,1-1 0,0-4 0,-1-3 0,1-3 0,-1-3-100,-1-3 1,1-3 0,-1-3 0,2-3 0,-1-4 0,0-3 164,-2-4 1,-2-5-1,0 0 1,0-2 0,-1-1-1,-2-2-137,-3 0 1,-2-2-1,-1-1 1,0-1-1,-1-1 1,-1 0-159,0 0 0,0-1 1,-2-1-1,-1 0 1,-2-1-1,-1 0-11,-2 1 0,-3-1 0,-1 1 0,9-20 0,-5 0 5,-9 5 1,-5 1 0,-2 5 0,-3 0 39,-3 4 0,-4 2 0,-4 3 1,-5 2-487,-16-28 1,-13 7-307,-12 10 0,19 23 0,-1-1-233,-2-1 1,-2 0-1,-4 0 1,-2 0-511,-5 2 1,-1 1 0,-2 1-1,-1 3 808,-2 4 1,-1 3 0,-2-1 0,-1 3 645,0 2 0,-1 1 0,0 0 0,-1 1 0,1 1 0,1-1 0,0 0 0,1-1 0</inkml:trace>
  <inkml:trace contextRef="#ctx0" brushRef="#br0">13968 17016 7921,'-12'-12'2299,"4"1"-1345,0 2 0,5-2 254,-1 3 0,2 1 65,2-1-864,0 0 0,6-3-27,2 2 1,2 2-96,-2 3 0,3 3 48,-3-3 0,3 2 171,2 2-110,-1-5 0,0 4-150,1-4 0,-2 3-150,-3-3 0,3 3-183,-3-7 1,-1 5 126,2-4 1,-2-2-560,1-6 0,3 2 298,-3-2 0,-2 0 73,-2 0 0,-3 6-49,-1-2 1,0 2 334,0-2 3,0 5 1,-1 1 187,-3 6 0,-3 7-108,-6 6 1,1 9 77,0 7 0,-1 4-43,1-4 1,3 4-44,1-4 1,5 0-422,-1-5 0,3-3 134,1 0 1,0-6 2,0 1 1,5-7 49,4-5 1,2-3-9,1-1 1,1-5-101,-1-4 1,0-8 108,1-8 1,-1-1-279,1-8 0,-7 6 89,-1-6 1,-4 7 82,-1-2 0,0 4 55,0 4 0,-6 4 369,-2 4 0,-7 6-38,-2 3 0,-3 8 84,3 5 1,-1 8 205,2 8 1,3 1-176,1 8 1,1-6-213,7 6 1,0-6 136,4 6 1,5-8-615,3-1 0,9-6 235,4-7 1,2-5 42,2-3 1,4-8 82,0-4 0,-2-9 50,-6-3 1,1-5-70,-5-4 1,-2 3-11,-7-3 1,-4 3 7,-8 1 0,-4 0 53,-9 0 0,2 6 287,-6 2 0,-1 5-104,-7 4 0,3-2 544,-3 6 0,3 0-317,1 4 1,6 5 301,2 4 0,5 7-791,4 5 0,2 2 0,6 2 0,0 0 0,0 0 0,7-2 0,6-2 0,-1-5 0,5-8 0,-2 2 0,1-6 0,-2 0 0,3-4 0,0-5-1444,0-3 1,-5 1 1443,-3-2 0,4 1 0,7-4 0</inkml:trace>
  <inkml:trace contextRef="#ctx0" brushRef="#br0">18682 17103 7886,'-5'-25'0,"4"0"536,-4 0 1,3 2 763,-2 2 1,1 3 122,-5 6 1,3 1-692,-3 3 0,4-2 1865,-4 6-1241,-1-6 132,-3 9 0,0-5-736,-1 6 1,5 0 198,0 0 0,4 0-420,-5 0 0,7 6-298,-3 2 0,4 3-206,1 2 0,0-1-253,0 0 1,1 1-507,4-1 0,1-1 557,7-2 1,1-4-45,2-5 1,-2-1-18,2-3 1,-2-3 334,-1-6 0,-5-5-74,0-2 1,-5 0-47,1 0 1,-3-1 275,-1-4 0,-5 0-22,-3 1 1,-5 4 104,-3 4 0,-2 2-67,-3 2 0,-2 5 128,2 3 0,3 5-128,2 7 1,-1 7-117,5 14 0,-2-3-155,10 3 0,0-2 0,4-3 0,1-3 0,3 0 0,3-7 0,5-2 0,5-5 0,-1-7 0,5-3 0,-4-5 0,3-2 0,-3-11 0,-5 1 0,-3-5 0,-7 0 0,2 0 0,-4-1 0,-4-3 0,-4 3 0,-8-3 0,0 8 0,-4 5 0,-1 2 0,-4 2 0,2 5 0,2 3 0,-1 15 0,6 9 0,3 9 0,5 9 0,5-1 0,-1 0 0,4-1 0,4-3 0,-1-3 0,5-5 0,5-6-226,3-2 0,1-9-4228,-5-4 3375,0-2 1,1-4 1078,-1-2 0,1-8 0,-1-8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6A8DD-FF0F-4B60-BE15-587A7ED1135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B6FA9-B422-4E00-A627-F0D189AD7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68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B6FA9-B422-4E00-A627-F0D189AD78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17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B6FA9-B422-4E00-A627-F0D189AD78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67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7F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5CA615-DD84-439F-95C5-06906EF04EB6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BBC17-BA18-4B09-A3BE-7DFC1D91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90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F7F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5CA615-DD84-439F-95C5-06906EF04EB6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BBC17-BA18-4B09-A3BE-7DFC1D91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28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F7F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5CA615-DD84-439F-95C5-06906EF04EB6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BBC17-BA18-4B09-A3BE-7DFC1D91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15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7F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460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816" y="1446899"/>
            <a:ext cx="11954984" cy="266028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5CA615-DD84-439F-95C5-06906EF04EB6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BBC17-BA18-4B09-A3BE-7DFC1D91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5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F7F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5CA615-DD84-439F-95C5-06906EF04EB6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BBC17-BA18-4B09-A3BE-7DFC1D91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84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7F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5CA615-DD84-439F-95C5-06906EF04EB6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BBC17-BA18-4B09-A3BE-7DFC1D91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80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F7F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5CA615-DD84-439F-95C5-06906EF04EB6}" type="datetimeFigureOut">
              <a:rPr lang="en-US" smtClean="0"/>
              <a:t>1/25/21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BBC17-BA18-4B09-A3BE-7DFC1D91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8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7F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5CA615-DD84-439F-95C5-06906EF04EB6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BBC17-BA18-4B09-A3BE-7DFC1D91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7F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5CA615-DD84-439F-95C5-06906EF04EB6}" type="datetimeFigureOut">
              <a:rPr lang="en-US" smtClean="0"/>
              <a:t>1/25/21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BBC17-BA18-4B09-A3BE-7DFC1D91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20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F7F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5CA615-DD84-439F-95C5-06906EF04EB6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BBC17-BA18-4B09-A3BE-7DFC1D91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F7F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5CA615-DD84-439F-95C5-06906EF04EB6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1BBC17-BA18-4B09-A3BE-7DFC1D91A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22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248866" cy="771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676" y="931696"/>
            <a:ext cx="11464688" cy="1982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6092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3pPr>
      <a:lvl4pPr marL="1371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4pPr>
      <a:lvl5pPr marL="1828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00.png"/><Relationship Id="rId7" Type="http://schemas.openxmlformats.org/officeDocument/2006/relationships/image" Target="../media/image27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00.png"/><Relationship Id="rId7" Type="http://schemas.openxmlformats.org/officeDocument/2006/relationships/image" Target="../media/image26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Relationship Id="rId9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5.xml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0.png"/><Relationship Id="rId7" Type="http://schemas.openxmlformats.org/officeDocument/2006/relationships/image" Target="../media/image400.png"/><Relationship Id="rId12" Type="http://schemas.openxmlformats.org/officeDocument/2006/relationships/image" Target="../media/image45.png"/><Relationship Id="rId2" Type="http://schemas.openxmlformats.org/officeDocument/2006/relationships/image" Target="../media/image29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4.png"/><Relationship Id="rId5" Type="http://schemas.openxmlformats.org/officeDocument/2006/relationships/image" Target="../media/image32.png"/><Relationship Id="rId15" Type="http://schemas.openxmlformats.org/officeDocument/2006/relationships/customXml" Target="../ink/ink6.xml"/><Relationship Id="rId10" Type="http://schemas.openxmlformats.org/officeDocument/2006/relationships/image" Target="../media/image43.png"/><Relationship Id="rId4" Type="http://schemas.openxmlformats.org/officeDocument/2006/relationships/image" Target="../media/image31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0.png"/><Relationship Id="rId7" Type="http://schemas.openxmlformats.org/officeDocument/2006/relationships/image" Target="../media/image5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customXml" Target="../ink/ink7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0.png"/><Relationship Id="rId12" Type="http://schemas.openxmlformats.org/officeDocument/2006/relationships/image" Target="../media/image6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customXml" Target="../ink/ink8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67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680.png"/><Relationship Id="rId7" Type="http://schemas.openxmlformats.org/officeDocument/2006/relationships/image" Target="../media/image72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40.png"/><Relationship Id="rId7" Type="http://schemas.openxmlformats.org/officeDocument/2006/relationships/customXml" Target="../ink/ink10.xml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83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customXml" Target="../ink/ink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image" Target="../media/image84.png"/><Relationship Id="rId4" Type="http://schemas.openxmlformats.org/officeDocument/2006/relationships/image" Target="../media/image8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2.xml"/><Relationship Id="rId3" Type="http://schemas.openxmlformats.org/officeDocument/2006/relationships/image" Target="../media/image8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5.jpe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13" Type="http://schemas.openxmlformats.org/officeDocument/2006/relationships/image" Target="../media/image1020.png"/><Relationship Id="rId3" Type="http://schemas.openxmlformats.org/officeDocument/2006/relationships/image" Target="../media/image102.png"/><Relationship Id="rId12" Type="http://schemas.openxmlformats.org/officeDocument/2006/relationships/image" Target="../media/image109.png"/><Relationship Id="rId17" Type="http://schemas.openxmlformats.org/officeDocument/2006/relationships/image" Target="../media/image112.png"/><Relationship Id="rId2" Type="http://schemas.openxmlformats.org/officeDocument/2006/relationships/image" Target="../media/image101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8.png"/><Relationship Id="rId5" Type="http://schemas.openxmlformats.org/officeDocument/2006/relationships/image" Target="../media/image104.png"/><Relationship Id="rId15" Type="http://schemas.openxmlformats.org/officeDocument/2006/relationships/image" Target="../media/image110.png"/><Relationship Id="rId10" Type="http://schemas.openxmlformats.org/officeDocument/2006/relationships/image" Target="../media/image107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Relationship Id="rId14" Type="http://schemas.openxmlformats.org/officeDocument/2006/relationships/image" Target="../media/image10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13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0.png"/><Relationship Id="rId4" Type="http://schemas.openxmlformats.org/officeDocument/2006/relationships/image" Target="../media/image11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customXml" Target="../ink/ink14.xml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2.png"/><Relationship Id="rId2" Type="http://schemas.openxmlformats.org/officeDocument/2006/relationships/image" Target="../media/image1280.png"/><Relationship Id="rId16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2" Type="http://schemas.openxmlformats.org/officeDocument/2006/relationships/image" Target="../media/image1460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customXml" Target="../ink/ink17.xml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3.png"/><Relationship Id="rId2" Type="http://schemas.openxmlformats.org/officeDocument/2006/relationships/image" Target="../media/image159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0.png"/><Relationship Id="rId7" Type="http://schemas.openxmlformats.org/officeDocument/2006/relationships/image" Target="../media/image164.png"/><Relationship Id="rId2" Type="http://schemas.openxmlformats.org/officeDocument/2006/relationships/image" Target="../media/image1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0.png"/><Relationship Id="rId5" Type="http://schemas.openxmlformats.org/officeDocument/2006/relationships/image" Target="../media/image1620.png"/><Relationship Id="rId10" Type="http://schemas.openxmlformats.org/officeDocument/2006/relationships/image" Target="../media/image166.png"/><Relationship Id="rId4" Type="http://schemas.openxmlformats.org/officeDocument/2006/relationships/image" Target="../media/image1610.png"/><Relationship Id="rId9" Type="http://schemas.openxmlformats.org/officeDocument/2006/relationships/customXml" Target="../ink/ink1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7.png"/><Relationship Id="rId7" Type="http://schemas.openxmlformats.org/officeDocument/2006/relationships/customXml" Target="../ink/ink20.xml"/><Relationship Id="rId2" Type="http://schemas.openxmlformats.org/officeDocument/2006/relationships/image" Target="../media/image1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191.png"/><Relationship Id="rId4" Type="http://schemas.openxmlformats.org/officeDocument/2006/relationships/image" Target="../media/image9.jpe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932A-4065-416A-9041-7B8B37B24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47" y="-881362"/>
            <a:ext cx="9857038" cy="360402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CS 229br: Advanced Topics in the theory of machine learning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B0A0A7E-6E1F-4770-8BED-776200D63C69}"/>
              </a:ext>
            </a:extLst>
          </p:cNvPr>
          <p:cNvSpPr txBox="1">
            <a:spLocks/>
          </p:cNvSpPr>
          <p:nvPr/>
        </p:nvSpPr>
        <p:spPr>
          <a:xfrm>
            <a:off x="318707" y="1656800"/>
            <a:ext cx="3242131" cy="1141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C00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4400" dirty="0">
                <a:solidFill>
                  <a:schemeClr val="tx1"/>
                </a:solidFill>
              </a:rPr>
              <a:t>Boaz Barak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CFF0C0-1CEB-43A5-91AA-30A6FF92FD79}"/>
              </a:ext>
            </a:extLst>
          </p:cNvPr>
          <p:cNvSpPr txBox="1"/>
          <p:nvPr/>
        </p:nvSpPr>
        <p:spPr>
          <a:xfrm>
            <a:off x="1405906" y="6066166"/>
            <a:ext cx="7254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Join </a:t>
            </a:r>
            <a:r>
              <a:rPr lang="en-US" sz="28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slack team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and sign in on your devices!</a:t>
            </a:r>
          </a:p>
        </p:txBody>
      </p:sp>
      <p:pic>
        <p:nvPicPr>
          <p:cNvPr id="2050" name="Picture 2" descr="Slack sparks further outrage with tweak to new logo | Creative Bloq">
            <a:extLst>
              <a:ext uri="{FF2B5EF4-FFF2-40B4-BE49-F238E27FC236}">
                <a16:creationId xmlns:a16="http://schemas.microsoft.com/office/drawing/2014/main" id="{8F2F35B6-63BB-46BA-8724-505F7759D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47" y="5974958"/>
            <a:ext cx="1254466" cy="70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nkur Moitra's Homepage">
            <a:extLst>
              <a:ext uri="{FF2B5EF4-FFF2-40B4-BE49-F238E27FC236}">
                <a16:creationId xmlns:a16="http://schemas.microsoft.com/office/drawing/2014/main" id="{F2D14163-C770-4608-BB33-102E91FD9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91" y="2912459"/>
            <a:ext cx="1147506" cy="13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1D407FC-D634-4482-A7C6-5826298889BD}"/>
              </a:ext>
            </a:extLst>
          </p:cNvPr>
          <p:cNvSpPr txBox="1">
            <a:spLocks/>
          </p:cNvSpPr>
          <p:nvPr/>
        </p:nvSpPr>
        <p:spPr>
          <a:xfrm>
            <a:off x="211747" y="4269757"/>
            <a:ext cx="3242131" cy="11415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C00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</a:rPr>
              <a:t>Ankur Moitra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MIT 18.408</a:t>
            </a:r>
          </a:p>
        </p:txBody>
      </p:sp>
      <p:pic>
        <p:nvPicPr>
          <p:cNvPr id="1028" name="Picture 4" descr="Bio - Yamini Bansal">
            <a:extLst>
              <a:ext uri="{FF2B5EF4-FFF2-40B4-BE49-F238E27FC236}">
                <a16:creationId xmlns:a16="http://schemas.microsoft.com/office/drawing/2014/main" id="{641BC38A-5F9D-45A5-AC88-9F3CAB0C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277" y="2912459"/>
            <a:ext cx="1014463" cy="135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3FF59B-D44D-4D4F-81CB-792CFE4BB90E}"/>
              </a:ext>
            </a:extLst>
          </p:cNvPr>
          <p:cNvSpPr txBox="1">
            <a:spLocks/>
          </p:cNvSpPr>
          <p:nvPr/>
        </p:nvSpPr>
        <p:spPr>
          <a:xfrm>
            <a:off x="2403259" y="4265074"/>
            <a:ext cx="2539073" cy="1071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C00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</a:rPr>
              <a:t>Yamini Bansal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rgbClr val="FF0000"/>
                </a:solidFill>
              </a:rPr>
              <a:t>Official TF</a:t>
            </a:r>
          </a:p>
        </p:txBody>
      </p:sp>
      <p:pic>
        <p:nvPicPr>
          <p:cNvPr id="1030" name="Picture 6" descr="Harvard ML Theory">
            <a:extLst>
              <a:ext uri="{FF2B5EF4-FFF2-40B4-BE49-F238E27FC236}">
                <a16:creationId xmlns:a16="http://schemas.microsoft.com/office/drawing/2014/main" id="{5C81F8D7-A7B4-43DE-88B2-5F3150D37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496" y="2912459"/>
            <a:ext cx="1344549" cy="134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A52DA71-A8DD-4D16-8771-36DA83B3F667}"/>
              </a:ext>
            </a:extLst>
          </p:cNvPr>
          <p:cNvSpPr txBox="1">
            <a:spLocks/>
          </p:cNvSpPr>
          <p:nvPr/>
        </p:nvSpPr>
        <p:spPr>
          <a:xfrm>
            <a:off x="4672495" y="4319869"/>
            <a:ext cx="2461349" cy="945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C00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</a:rPr>
              <a:t>Dimitris Kalimeris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Unofficial TF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1674A-56E7-4FE1-9DDA-6F176B18E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801" y="2884126"/>
            <a:ext cx="1372882" cy="137288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B799F51-9D37-4D7B-AB48-CD4BFBA0C19F}"/>
              </a:ext>
            </a:extLst>
          </p:cNvPr>
          <p:cNvSpPr txBox="1">
            <a:spLocks/>
          </p:cNvSpPr>
          <p:nvPr/>
        </p:nvSpPr>
        <p:spPr>
          <a:xfrm>
            <a:off x="7429975" y="4327853"/>
            <a:ext cx="2461349" cy="945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C00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</a:rPr>
              <a:t>Gal </a:t>
            </a:r>
            <a:r>
              <a:rPr lang="en-US" sz="2400" b="1" dirty="0" err="1">
                <a:solidFill>
                  <a:schemeClr val="tx1"/>
                </a:solidFill>
              </a:rPr>
              <a:t>Kaplun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Unofficial TF</a:t>
            </a:r>
          </a:p>
        </p:txBody>
      </p:sp>
      <p:pic>
        <p:nvPicPr>
          <p:cNvPr id="1032" name="Picture 8" descr="Preetum Nakkiran (@PreetumNakkiran) | Twitter">
            <a:extLst>
              <a:ext uri="{FF2B5EF4-FFF2-40B4-BE49-F238E27FC236}">
                <a16:creationId xmlns:a16="http://schemas.microsoft.com/office/drawing/2014/main" id="{E200FAC6-29DE-4B3E-AC90-8A03BE2CE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439" y="2884125"/>
            <a:ext cx="1346037" cy="13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FE5C2E9-7E0F-4361-9ACE-664B092F87A4}"/>
              </a:ext>
            </a:extLst>
          </p:cNvPr>
          <p:cNvSpPr txBox="1">
            <a:spLocks/>
          </p:cNvSpPr>
          <p:nvPr/>
        </p:nvSpPr>
        <p:spPr>
          <a:xfrm>
            <a:off x="9284208" y="4293023"/>
            <a:ext cx="2461349" cy="945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C00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400" b="1" dirty="0" err="1">
                <a:solidFill>
                  <a:schemeClr val="tx1"/>
                </a:solidFill>
              </a:rPr>
              <a:t>Preetum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Nakkiran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Unofficial TF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A158A4-3D00-CE4B-85FB-9DD51C5915C8}"/>
                  </a:ext>
                </a:extLst>
              </p14:cNvPr>
              <p14:cNvContentPartPr/>
              <p14:nvPr/>
            </p14:nvContentPartPr>
            <p14:xfrm>
              <a:off x="669960" y="107280"/>
              <a:ext cx="9959400" cy="2121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A158A4-3D00-CE4B-85FB-9DD51C5915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600" y="97920"/>
                <a:ext cx="9978120" cy="213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499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E62B-3AF2-4D1F-881E-23B448E4F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274ACB-45C0-42C9-8B0F-3B238B5E13D0}"/>
              </a:ext>
            </a:extLst>
          </p:cNvPr>
          <p:cNvCxnSpPr>
            <a:cxnSpLocks/>
          </p:cNvCxnSpPr>
          <p:nvPr/>
        </p:nvCxnSpPr>
        <p:spPr>
          <a:xfrm>
            <a:off x="7517100" y="71130"/>
            <a:ext cx="0" cy="24571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1ABCB5-ED52-49E5-9ECD-72AEDDFC53AA}"/>
              </a:ext>
            </a:extLst>
          </p:cNvPr>
          <p:cNvCxnSpPr>
            <a:cxnSpLocks/>
          </p:cNvCxnSpPr>
          <p:nvPr/>
        </p:nvCxnSpPr>
        <p:spPr>
          <a:xfrm flipH="1">
            <a:off x="7517100" y="2522978"/>
            <a:ext cx="47093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49EAB0-4F7E-436A-859A-F29D7754F5CC}"/>
              </a:ext>
            </a:extLst>
          </p:cNvPr>
          <p:cNvSpPr/>
          <p:nvPr/>
        </p:nvSpPr>
        <p:spPr>
          <a:xfrm>
            <a:off x="7517100" y="452453"/>
            <a:ext cx="4903074" cy="1757532"/>
          </a:xfrm>
          <a:custGeom>
            <a:avLst/>
            <a:gdLst>
              <a:gd name="connsiteX0" fmla="*/ 0 w 3142593"/>
              <a:gd name="connsiteY0" fmla="*/ 0 h 1379171"/>
              <a:gd name="connsiteX1" fmla="*/ 1129862 w 3142593"/>
              <a:gd name="connsiteY1" fmla="*/ 1361090 h 1379171"/>
              <a:gd name="connsiteX2" fmla="*/ 3142593 w 3142593"/>
              <a:gd name="connsiteY2" fmla="*/ 656896 h 137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2593" h="1379171">
                <a:moveTo>
                  <a:pt x="0" y="0"/>
                </a:moveTo>
                <a:cubicBezTo>
                  <a:pt x="303048" y="625803"/>
                  <a:pt x="606097" y="1251607"/>
                  <a:pt x="1129862" y="1361090"/>
                </a:cubicBezTo>
                <a:cubicBezTo>
                  <a:pt x="1653627" y="1470573"/>
                  <a:pt x="2398110" y="1063734"/>
                  <a:pt x="3142593" y="656896"/>
                </a:cubicBezTo>
              </a:path>
            </a:pathLst>
          </a:custGeom>
          <a:noFill/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7E4F0E-9109-4E08-B161-146A2B2E1FEB}"/>
              </a:ext>
            </a:extLst>
          </p:cNvPr>
          <p:cNvSpPr/>
          <p:nvPr/>
        </p:nvSpPr>
        <p:spPr>
          <a:xfrm>
            <a:off x="8032107" y="1299681"/>
            <a:ext cx="262743" cy="2522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37DF3-480F-479E-8B30-FEBEC69AF1CD}"/>
              </a:ext>
            </a:extLst>
          </p:cNvPr>
          <p:cNvSpPr/>
          <p:nvPr/>
        </p:nvSpPr>
        <p:spPr>
          <a:xfrm>
            <a:off x="10859390" y="1725350"/>
            <a:ext cx="262743" cy="2522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9CEA96-CAEA-4222-A7E8-9FB9F465D96A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8294850" y="1425806"/>
            <a:ext cx="2564540" cy="42566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30DE63-30F3-445A-A061-FF698E904F51}"/>
              </a:ext>
            </a:extLst>
          </p:cNvPr>
          <p:cNvCxnSpPr/>
          <p:nvPr/>
        </p:nvCxnSpPr>
        <p:spPr>
          <a:xfrm>
            <a:off x="7722051" y="977957"/>
            <a:ext cx="924911" cy="110884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04D303-B6FB-45F9-B9DE-B67016353FB6}"/>
                  </a:ext>
                </a:extLst>
              </p:cNvPr>
              <p:cNvSpPr txBox="1"/>
              <p:nvPr/>
            </p:nvSpPr>
            <p:spPr>
              <a:xfrm>
                <a:off x="7995305" y="2476082"/>
                <a:ext cx="5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04D303-B6FB-45F9-B9DE-B67016353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305" y="2476082"/>
                <a:ext cx="59909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0F482F-97DE-4ECE-9219-52FF31DB3EC7}"/>
                  </a:ext>
                </a:extLst>
              </p:cNvPr>
              <p:cNvSpPr txBox="1"/>
              <p:nvPr/>
            </p:nvSpPr>
            <p:spPr>
              <a:xfrm>
                <a:off x="10691216" y="2559617"/>
                <a:ext cx="5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0F482F-97DE-4ECE-9219-52FF31DB3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1216" y="2559617"/>
                <a:ext cx="599090" cy="461665"/>
              </a:xfrm>
              <a:prstGeom prst="rect">
                <a:avLst/>
              </a:prstGeom>
              <a:blipFill>
                <a:blip r:embed="rId3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B9FE77-27F7-45F5-91BB-D6B3185ACBAB}"/>
                  </a:ext>
                </a:extLst>
              </p:cNvPr>
              <p:cNvSpPr txBox="1"/>
              <p:nvPr/>
            </p:nvSpPr>
            <p:spPr>
              <a:xfrm>
                <a:off x="11363887" y="983963"/>
                <a:ext cx="704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B9FE77-27F7-45F5-91BB-D6B3185AC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3887" y="983963"/>
                <a:ext cx="704192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52CA5-E2FD-4E7C-BEF1-3AEF3E3ECDC1}"/>
                  </a:ext>
                </a:extLst>
              </p:cNvPr>
              <p:cNvSpPr txBox="1"/>
              <p:nvPr/>
            </p:nvSpPr>
            <p:spPr>
              <a:xfrm>
                <a:off x="313311" y="1120070"/>
                <a:ext cx="7072417" cy="1756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Line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x</m:t>
                        </m:r>
                        <m: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above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Tangent line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(slope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′(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) below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&gt;0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52CA5-E2FD-4E7C-BEF1-3AEF3E3EC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1" y="1120070"/>
                <a:ext cx="7072417" cy="1756828"/>
              </a:xfrm>
              <a:prstGeom prst="rect">
                <a:avLst/>
              </a:prstGeom>
              <a:blipFill>
                <a:blip r:embed="rId5"/>
                <a:stretch>
                  <a:fillRect l="-1637" b="-8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8AF323-851D-4091-BC2C-7E1E8E01487F}"/>
                  </a:ext>
                </a:extLst>
              </p:cNvPr>
              <p:cNvSpPr txBox="1"/>
              <p:nvPr/>
            </p:nvSpPr>
            <p:spPr>
              <a:xfrm>
                <a:off x="565694" y="3635987"/>
                <a:ext cx="99322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CLAIM: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&lt;0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implies tangent line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above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E8AF323-851D-4091-BC2C-7E1E8E014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94" y="3635987"/>
                <a:ext cx="9932276" cy="461665"/>
              </a:xfrm>
              <a:prstGeom prst="rect">
                <a:avLst/>
              </a:prstGeom>
              <a:blipFill>
                <a:blip r:embed="rId6"/>
                <a:stretch>
                  <a:fillRect l="-982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5AD93E-373F-42DC-87AE-BF224EA873CC}"/>
                  </a:ext>
                </a:extLst>
              </p:cNvPr>
              <p:cNvSpPr txBox="1"/>
              <p:nvPr/>
            </p:nvSpPr>
            <p:spPr>
              <a:xfrm>
                <a:off x="565694" y="4308648"/>
                <a:ext cx="99322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Proof: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𝛿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𝛿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𝛿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𝛿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below line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5AD93E-373F-42DC-87AE-BF224EA87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94" y="4308648"/>
                <a:ext cx="9932276" cy="461665"/>
              </a:xfrm>
              <a:prstGeom prst="rect">
                <a:avLst/>
              </a:prstGeom>
              <a:blipFill>
                <a:blip r:embed="rId7"/>
                <a:stretch>
                  <a:fillRect l="-982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Down 27">
            <a:extLst>
              <a:ext uri="{FF2B5EF4-FFF2-40B4-BE49-F238E27FC236}">
                <a16:creationId xmlns:a16="http://schemas.microsoft.com/office/drawing/2014/main" id="{883BDADB-F99E-42C6-9303-55A6C70FBCD8}"/>
              </a:ext>
            </a:extLst>
          </p:cNvPr>
          <p:cNvSpPr/>
          <p:nvPr/>
        </p:nvSpPr>
        <p:spPr>
          <a:xfrm>
            <a:off x="27082" y="2093640"/>
            <a:ext cx="366590" cy="382442"/>
          </a:xfrm>
          <a:prstGeom prst="down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F5B1E4-0013-C444-BD15-B29169614FF1}"/>
                  </a:ext>
                </a:extLst>
              </p14:cNvPr>
              <p14:cNvContentPartPr/>
              <p14:nvPr/>
            </p14:nvContentPartPr>
            <p14:xfrm>
              <a:off x="2996640" y="2745720"/>
              <a:ext cx="7226280" cy="2804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F5B1E4-0013-C444-BD15-B29169614F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87280" y="2736360"/>
                <a:ext cx="7245000" cy="282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185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F6E3BC8-2D27-4030-A05D-BB7E83642DE3}"/>
              </a:ext>
            </a:extLst>
          </p:cNvPr>
          <p:cNvSpPr/>
          <p:nvPr/>
        </p:nvSpPr>
        <p:spPr>
          <a:xfrm>
            <a:off x="4185915" y="4228932"/>
            <a:ext cx="4439265" cy="1788985"/>
          </a:xfrm>
          <a:custGeom>
            <a:avLst/>
            <a:gdLst>
              <a:gd name="connsiteX0" fmla="*/ 0 w 4439265"/>
              <a:gd name="connsiteY0" fmla="*/ 0 h 1788985"/>
              <a:gd name="connsiteX1" fmla="*/ 648929 w 4439265"/>
              <a:gd name="connsiteY1" fmla="*/ 988142 h 1788985"/>
              <a:gd name="connsiteX2" fmla="*/ 1408471 w 4439265"/>
              <a:gd name="connsiteY2" fmla="*/ 1651819 h 1788985"/>
              <a:gd name="connsiteX3" fmla="*/ 2035278 w 4439265"/>
              <a:gd name="connsiteY3" fmla="*/ 1010264 h 1788985"/>
              <a:gd name="connsiteX4" fmla="*/ 2263878 w 4439265"/>
              <a:gd name="connsiteY4" fmla="*/ 958645 h 1788985"/>
              <a:gd name="connsiteX5" fmla="*/ 2330246 w 4439265"/>
              <a:gd name="connsiteY5" fmla="*/ 1600200 h 1788985"/>
              <a:gd name="connsiteX6" fmla="*/ 2617839 w 4439265"/>
              <a:gd name="connsiteY6" fmla="*/ 1784555 h 1788985"/>
              <a:gd name="connsiteX7" fmla="*/ 3443749 w 4439265"/>
              <a:gd name="connsiteY7" fmla="*/ 1460090 h 1788985"/>
              <a:gd name="connsiteX8" fmla="*/ 4439265 w 4439265"/>
              <a:gd name="connsiteY8" fmla="*/ 648929 h 178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39265" h="1788985">
                <a:moveTo>
                  <a:pt x="0" y="0"/>
                </a:moveTo>
                <a:cubicBezTo>
                  <a:pt x="207092" y="356419"/>
                  <a:pt x="414184" y="712839"/>
                  <a:pt x="648929" y="988142"/>
                </a:cubicBezTo>
                <a:cubicBezTo>
                  <a:pt x="883674" y="1263445"/>
                  <a:pt x="1177413" y="1648132"/>
                  <a:pt x="1408471" y="1651819"/>
                </a:cubicBezTo>
                <a:cubicBezTo>
                  <a:pt x="1639529" y="1655506"/>
                  <a:pt x="1892710" y="1125793"/>
                  <a:pt x="2035278" y="1010264"/>
                </a:cubicBezTo>
                <a:cubicBezTo>
                  <a:pt x="2177846" y="894735"/>
                  <a:pt x="2214717" y="860322"/>
                  <a:pt x="2263878" y="958645"/>
                </a:cubicBezTo>
                <a:cubicBezTo>
                  <a:pt x="2313039" y="1056968"/>
                  <a:pt x="2271252" y="1462548"/>
                  <a:pt x="2330246" y="1600200"/>
                </a:cubicBezTo>
                <a:cubicBezTo>
                  <a:pt x="2389240" y="1737852"/>
                  <a:pt x="2432255" y="1807907"/>
                  <a:pt x="2617839" y="1784555"/>
                </a:cubicBezTo>
                <a:cubicBezTo>
                  <a:pt x="2803423" y="1761203"/>
                  <a:pt x="3140178" y="1649361"/>
                  <a:pt x="3443749" y="1460090"/>
                </a:cubicBezTo>
                <a:cubicBezTo>
                  <a:pt x="3747320" y="1270819"/>
                  <a:pt x="4281949" y="795184"/>
                  <a:pt x="4439265" y="648929"/>
                </a:cubicBezTo>
              </a:path>
            </a:pathLst>
          </a:custGeom>
          <a:noFill/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6E62B-3AF2-4D1F-881E-23B448E4F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274ACB-45C0-42C9-8B0F-3B238B5E13D0}"/>
              </a:ext>
            </a:extLst>
          </p:cNvPr>
          <p:cNvCxnSpPr>
            <a:cxnSpLocks/>
          </p:cNvCxnSpPr>
          <p:nvPr/>
        </p:nvCxnSpPr>
        <p:spPr>
          <a:xfrm>
            <a:off x="7517100" y="71130"/>
            <a:ext cx="0" cy="24571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1ABCB5-ED52-49E5-9ECD-72AEDDFC53AA}"/>
              </a:ext>
            </a:extLst>
          </p:cNvPr>
          <p:cNvCxnSpPr>
            <a:cxnSpLocks/>
          </p:cNvCxnSpPr>
          <p:nvPr/>
        </p:nvCxnSpPr>
        <p:spPr>
          <a:xfrm flipH="1">
            <a:off x="7517100" y="2522978"/>
            <a:ext cx="47093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49EAB0-4F7E-436A-859A-F29D7754F5CC}"/>
              </a:ext>
            </a:extLst>
          </p:cNvPr>
          <p:cNvSpPr/>
          <p:nvPr/>
        </p:nvSpPr>
        <p:spPr>
          <a:xfrm>
            <a:off x="7517100" y="452453"/>
            <a:ext cx="4903074" cy="1757532"/>
          </a:xfrm>
          <a:custGeom>
            <a:avLst/>
            <a:gdLst>
              <a:gd name="connsiteX0" fmla="*/ 0 w 3142593"/>
              <a:gd name="connsiteY0" fmla="*/ 0 h 1379171"/>
              <a:gd name="connsiteX1" fmla="*/ 1129862 w 3142593"/>
              <a:gd name="connsiteY1" fmla="*/ 1361090 h 1379171"/>
              <a:gd name="connsiteX2" fmla="*/ 3142593 w 3142593"/>
              <a:gd name="connsiteY2" fmla="*/ 656896 h 137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2593" h="1379171">
                <a:moveTo>
                  <a:pt x="0" y="0"/>
                </a:moveTo>
                <a:cubicBezTo>
                  <a:pt x="303048" y="625803"/>
                  <a:pt x="606097" y="1251607"/>
                  <a:pt x="1129862" y="1361090"/>
                </a:cubicBezTo>
                <a:cubicBezTo>
                  <a:pt x="1653627" y="1470573"/>
                  <a:pt x="2398110" y="1063734"/>
                  <a:pt x="3142593" y="656896"/>
                </a:cubicBezTo>
              </a:path>
            </a:pathLst>
          </a:custGeom>
          <a:noFill/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7E4F0E-9109-4E08-B161-146A2B2E1FEB}"/>
              </a:ext>
            </a:extLst>
          </p:cNvPr>
          <p:cNvSpPr/>
          <p:nvPr/>
        </p:nvSpPr>
        <p:spPr>
          <a:xfrm>
            <a:off x="8032107" y="1299681"/>
            <a:ext cx="262743" cy="2522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237DF3-480F-479E-8B30-FEBEC69AF1CD}"/>
              </a:ext>
            </a:extLst>
          </p:cNvPr>
          <p:cNvSpPr/>
          <p:nvPr/>
        </p:nvSpPr>
        <p:spPr>
          <a:xfrm>
            <a:off x="10859390" y="1725350"/>
            <a:ext cx="262743" cy="2522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9CEA96-CAEA-4222-A7E8-9FB9F465D96A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8294850" y="1425806"/>
            <a:ext cx="2564540" cy="42566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30DE63-30F3-445A-A061-FF698E904F51}"/>
              </a:ext>
            </a:extLst>
          </p:cNvPr>
          <p:cNvCxnSpPr/>
          <p:nvPr/>
        </p:nvCxnSpPr>
        <p:spPr>
          <a:xfrm>
            <a:off x="7722051" y="977957"/>
            <a:ext cx="924911" cy="110884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04D303-B6FB-45F9-B9DE-B67016353FB6}"/>
                  </a:ext>
                </a:extLst>
              </p:cNvPr>
              <p:cNvSpPr txBox="1"/>
              <p:nvPr/>
            </p:nvSpPr>
            <p:spPr>
              <a:xfrm>
                <a:off x="7995305" y="2476082"/>
                <a:ext cx="5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04D303-B6FB-45F9-B9DE-B67016353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305" y="2476082"/>
                <a:ext cx="59909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0F482F-97DE-4ECE-9219-52FF31DB3EC7}"/>
                  </a:ext>
                </a:extLst>
              </p:cNvPr>
              <p:cNvSpPr txBox="1"/>
              <p:nvPr/>
            </p:nvSpPr>
            <p:spPr>
              <a:xfrm>
                <a:off x="10691216" y="2559617"/>
                <a:ext cx="5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0F482F-97DE-4ECE-9219-52FF31DB3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1216" y="2559617"/>
                <a:ext cx="599090" cy="461665"/>
              </a:xfrm>
              <a:prstGeom prst="rect">
                <a:avLst/>
              </a:prstGeom>
              <a:blipFill>
                <a:blip r:embed="rId3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B9FE77-27F7-45F5-91BB-D6B3185ACBAB}"/>
                  </a:ext>
                </a:extLst>
              </p:cNvPr>
              <p:cNvSpPr txBox="1"/>
              <p:nvPr/>
            </p:nvSpPr>
            <p:spPr>
              <a:xfrm>
                <a:off x="11363887" y="983963"/>
                <a:ext cx="704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B9FE77-27F7-45F5-91BB-D6B3185AC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3887" y="983963"/>
                <a:ext cx="704192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52CA5-E2FD-4E7C-BEF1-3AEF3E3ECDC1}"/>
                  </a:ext>
                </a:extLst>
              </p:cNvPr>
              <p:cNvSpPr txBox="1"/>
              <p:nvPr/>
            </p:nvSpPr>
            <p:spPr>
              <a:xfrm>
                <a:off x="313311" y="1120070"/>
                <a:ext cx="7072417" cy="1756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Line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x</m:t>
                        </m:r>
                        <m: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above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Tangent line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(slope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′(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) below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&gt;0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252CA5-E2FD-4E7C-BEF1-3AEF3E3EC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1" y="1120070"/>
                <a:ext cx="7072417" cy="1756828"/>
              </a:xfrm>
              <a:prstGeom prst="rect">
                <a:avLst/>
              </a:prstGeom>
              <a:blipFill>
                <a:blip r:embed="rId5"/>
                <a:stretch>
                  <a:fillRect l="-1637" b="-8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Down 27">
            <a:extLst>
              <a:ext uri="{FF2B5EF4-FFF2-40B4-BE49-F238E27FC236}">
                <a16:creationId xmlns:a16="http://schemas.microsoft.com/office/drawing/2014/main" id="{883BDADB-F99E-42C6-9303-55A6C70FBCD8}"/>
              </a:ext>
            </a:extLst>
          </p:cNvPr>
          <p:cNvSpPr/>
          <p:nvPr/>
        </p:nvSpPr>
        <p:spPr>
          <a:xfrm rot="10800000">
            <a:off x="108361" y="1595157"/>
            <a:ext cx="366590" cy="382442"/>
          </a:xfrm>
          <a:prstGeom prst="down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E5B2C7-584A-4F5D-A16C-3741324BBBAC}"/>
              </a:ext>
            </a:extLst>
          </p:cNvPr>
          <p:cNvCxnSpPr>
            <a:cxnSpLocks/>
          </p:cNvCxnSpPr>
          <p:nvPr/>
        </p:nvCxnSpPr>
        <p:spPr>
          <a:xfrm>
            <a:off x="4164132" y="3839627"/>
            <a:ext cx="0" cy="24571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DB0B7F-C3D0-4B77-B228-01A0422C048B}"/>
              </a:ext>
            </a:extLst>
          </p:cNvPr>
          <p:cNvCxnSpPr>
            <a:cxnSpLocks/>
          </p:cNvCxnSpPr>
          <p:nvPr/>
        </p:nvCxnSpPr>
        <p:spPr>
          <a:xfrm flipH="1">
            <a:off x="4164132" y="6291475"/>
            <a:ext cx="47093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B5BBA75-F071-4E29-91CD-A8C0FE41E52D}"/>
              </a:ext>
            </a:extLst>
          </p:cNvPr>
          <p:cNvSpPr/>
          <p:nvPr/>
        </p:nvSpPr>
        <p:spPr>
          <a:xfrm>
            <a:off x="4679139" y="5068178"/>
            <a:ext cx="262743" cy="2522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7B25732-9ED8-4FA2-A987-6C97120180E4}"/>
              </a:ext>
            </a:extLst>
          </p:cNvPr>
          <p:cNvSpPr/>
          <p:nvPr/>
        </p:nvSpPr>
        <p:spPr>
          <a:xfrm>
            <a:off x="7506422" y="5493847"/>
            <a:ext cx="262743" cy="2522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5F0AF0-16C2-43E5-B799-278CD2229E53}"/>
              </a:ext>
            </a:extLst>
          </p:cNvPr>
          <p:cNvCxnSpPr>
            <a:stCxn id="30" idx="6"/>
            <a:endCxn id="31" idx="2"/>
          </p:cNvCxnSpPr>
          <p:nvPr/>
        </p:nvCxnSpPr>
        <p:spPr>
          <a:xfrm>
            <a:off x="4941882" y="5194303"/>
            <a:ext cx="2564540" cy="42566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F9D2FF-E728-4D9B-9B19-004FBB76ACA1}"/>
              </a:ext>
            </a:extLst>
          </p:cNvPr>
          <p:cNvCxnSpPr/>
          <p:nvPr/>
        </p:nvCxnSpPr>
        <p:spPr>
          <a:xfrm>
            <a:off x="4369083" y="4746454"/>
            <a:ext cx="924911" cy="110884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A3668A-B94F-4D53-90F9-E0AF7C5D02A8}"/>
                  </a:ext>
                </a:extLst>
              </p:cNvPr>
              <p:cNvSpPr txBox="1"/>
              <p:nvPr/>
            </p:nvSpPr>
            <p:spPr>
              <a:xfrm>
                <a:off x="4642337" y="6244579"/>
                <a:ext cx="5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A3668A-B94F-4D53-90F9-E0AF7C5D0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337" y="6244579"/>
                <a:ext cx="59909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5C1912-58AF-40C1-9437-F41CDA4D7610}"/>
                  </a:ext>
                </a:extLst>
              </p:cNvPr>
              <p:cNvSpPr txBox="1"/>
              <p:nvPr/>
            </p:nvSpPr>
            <p:spPr>
              <a:xfrm>
                <a:off x="7338248" y="6328114"/>
                <a:ext cx="5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75C1912-58AF-40C1-9437-F41CDA4D7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248" y="6328114"/>
                <a:ext cx="599090" cy="461665"/>
              </a:xfrm>
              <a:prstGeom prst="rect">
                <a:avLst/>
              </a:prstGeom>
              <a:blipFill>
                <a:blip r:embed="rId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1A3CF89-6514-40C2-AFB6-3CF8D83970DD}"/>
                  </a:ext>
                </a:extLst>
              </p:cNvPr>
              <p:cNvSpPr txBox="1"/>
              <p:nvPr/>
            </p:nvSpPr>
            <p:spPr>
              <a:xfrm>
                <a:off x="7942770" y="4637338"/>
                <a:ext cx="704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1A3CF89-6514-40C2-AFB6-3CF8D8397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70" y="4637338"/>
                <a:ext cx="704192" cy="461665"/>
              </a:xfrm>
              <a:prstGeom prst="rect">
                <a:avLst/>
              </a:prstGeom>
              <a:blipFill>
                <a:blip r:embed="rId8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5B9FA7-A737-408F-B59A-8B0CC38B1EB2}"/>
              </a:ext>
            </a:extLst>
          </p:cNvPr>
          <p:cNvCxnSpPr>
            <a:cxnSpLocks/>
          </p:cNvCxnSpPr>
          <p:nvPr/>
        </p:nvCxnSpPr>
        <p:spPr>
          <a:xfrm>
            <a:off x="5806409" y="5041450"/>
            <a:ext cx="1153178" cy="1151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E9FB3BA-C1E5-462E-BF27-EDE9CA864D21}"/>
                  </a:ext>
                </a:extLst>
              </p:cNvPr>
              <p:cNvSpPr txBox="1"/>
              <p:nvPr/>
            </p:nvSpPr>
            <p:spPr>
              <a:xfrm>
                <a:off x="291655" y="3237291"/>
                <a:ext cx="11359565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CLAIM: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f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above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x</m:t>
                        </m:r>
                        <m:r>
                          <a:rPr lang="en-US" sz="24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</m:d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then exists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𝑧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with tangent line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𝑧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above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E9FB3BA-C1E5-462E-BF27-EDE9CA864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55" y="3237291"/>
                <a:ext cx="11359565" cy="509178"/>
              </a:xfrm>
              <a:prstGeom prst="rect">
                <a:avLst/>
              </a:prstGeom>
              <a:blipFill>
                <a:blip r:embed="rId9"/>
                <a:stretch>
                  <a:fillRect l="-859" t="-4762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DB7C991C-2DE7-49A6-8CBA-5949608F98A5}"/>
              </a:ext>
            </a:extLst>
          </p:cNvPr>
          <p:cNvSpPr txBox="1"/>
          <p:nvPr/>
        </p:nvSpPr>
        <p:spPr>
          <a:xfrm>
            <a:off x="313312" y="3943488"/>
            <a:ext cx="260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Proof by picture:</a:t>
            </a:r>
          </a:p>
        </p:txBody>
      </p:sp>
    </p:spTree>
    <p:extLst>
      <p:ext uri="{BB962C8B-B14F-4D97-AF65-F5344CB8AC3E}">
        <p14:creationId xmlns:p14="http://schemas.microsoft.com/office/powerpoint/2010/main" val="86777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  <p:bldP spid="30" grpId="0" animBg="1"/>
      <p:bldP spid="31" grpId="0" animBg="1"/>
      <p:bldP spid="34" grpId="0"/>
      <p:bldP spid="35" grpId="0"/>
      <p:bldP spid="36" grpId="0"/>
      <p:bldP spid="38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519CE-D727-4AEB-8FA2-F4F66609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D9E336-2A38-4586-9DCA-CC6AE8578309}"/>
              </a:ext>
            </a:extLst>
          </p:cNvPr>
          <p:cNvCxnSpPr>
            <a:cxnSpLocks/>
          </p:cNvCxnSpPr>
          <p:nvPr/>
        </p:nvCxnSpPr>
        <p:spPr>
          <a:xfrm>
            <a:off x="5732545" y="874917"/>
            <a:ext cx="0" cy="24571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D78D32-CDBB-46DA-BFC7-438C23693462}"/>
              </a:ext>
            </a:extLst>
          </p:cNvPr>
          <p:cNvCxnSpPr>
            <a:cxnSpLocks/>
          </p:cNvCxnSpPr>
          <p:nvPr/>
        </p:nvCxnSpPr>
        <p:spPr>
          <a:xfrm flipH="1">
            <a:off x="5732545" y="3326765"/>
            <a:ext cx="47093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ADD2709-57AD-4A28-9AB8-4972DF43CE92}"/>
              </a:ext>
            </a:extLst>
          </p:cNvPr>
          <p:cNvSpPr/>
          <p:nvPr/>
        </p:nvSpPr>
        <p:spPr>
          <a:xfrm>
            <a:off x="5732545" y="1256240"/>
            <a:ext cx="4903074" cy="1757532"/>
          </a:xfrm>
          <a:custGeom>
            <a:avLst/>
            <a:gdLst>
              <a:gd name="connsiteX0" fmla="*/ 0 w 3142593"/>
              <a:gd name="connsiteY0" fmla="*/ 0 h 1379171"/>
              <a:gd name="connsiteX1" fmla="*/ 1129862 w 3142593"/>
              <a:gd name="connsiteY1" fmla="*/ 1361090 h 1379171"/>
              <a:gd name="connsiteX2" fmla="*/ 3142593 w 3142593"/>
              <a:gd name="connsiteY2" fmla="*/ 656896 h 137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2593" h="1379171">
                <a:moveTo>
                  <a:pt x="0" y="0"/>
                </a:moveTo>
                <a:cubicBezTo>
                  <a:pt x="303048" y="625803"/>
                  <a:pt x="606097" y="1251607"/>
                  <a:pt x="1129862" y="1361090"/>
                </a:cubicBezTo>
                <a:cubicBezTo>
                  <a:pt x="1653627" y="1470573"/>
                  <a:pt x="2398110" y="1063734"/>
                  <a:pt x="3142593" y="656896"/>
                </a:cubicBezTo>
              </a:path>
            </a:pathLst>
          </a:custGeom>
          <a:noFill/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9D2AE0-32C5-4A7D-91B3-F4F0D52DC013}"/>
              </a:ext>
            </a:extLst>
          </p:cNvPr>
          <p:cNvSpPr/>
          <p:nvPr/>
        </p:nvSpPr>
        <p:spPr>
          <a:xfrm>
            <a:off x="6247552" y="2103468"/>
            <a:ext cx="262743" cy="2522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DCD723-55C1-4174-ADFF-3CB2BBFD7C25}"/>
              </a:ext>
            </a:extLst>
          </p:cNvPr>
          <p:cNvSpPr/>
          <p:nvPr/>
        </p:nvSpPr>
        <p:spPr>
          <a:xfrm>
            <a:off x="6722484" y="2539729"/>
            <a:ext cx="262743" cy="2522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E96798-DCF7-4167-9DA4-5B365E1BC51F}"/>
              </a:ext>
            </a:extLst>
          </p:cNvPr>
          <p:cNvCxnSpPr/>
          <p:nvPr/>
        </p:nvCxnSpPr>
        <p:spPr>
          <a:xfrm>
            <a:off x="5937496" y="1781744"/>
            <a:ext cx="924911" cy="110884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4FA96F-6989-4744-A9EC-65CB4A2102D4}"/>
                  </a:ext>
                </a:extLst>
              </p:cNvPr>
              <p:cNvSpPr txBox="1"/>
              <p:nvPr/>
            </p:nvSpPr>
            <p:spPr>
              <a:xfrm>
                <a:off x="6210750" y="3279869"/>
                <a:ext cx="5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4FA96F-6989-4744-A9EC-65CB4A210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750" y="3279869"/>
                <a:ext cx="599090" cy="461665"/>
              </a:xfrm>
              <a:prstGeom prst="rect">
                <a:avLst/>
              </a:prstGeom>
              <a:blipFill>
                <a:blip r:embed="rId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5C23AD-A833-4847-A402-5884B48F28FD}"/>
                  </a:ext>
                </a:extLst>
              </p:cNvPr>
              <p:cNvSpPr txBox="1"/>
              <p:nvPr/>
            </p:nvSpPr>
            <p:spPr>
              <a:xfrm>
                <a:off x="8906661" y="3363404"/>
                <a:ext cx="5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5C23AD-A833-4847-A402-5884B48F2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661" y="3363404"/>
                <a:ext cx="599090" cy="461665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EE0741-60F9-420B-A071-DF90DD325996}"/>
                  </a:ext>
                </a:extLst>
              </p:cNvPr>
              <p:cNvSpPr txBox="1"/>
              <p:nvPr/>
            </p:nvSpPr>
            <p:spPr>
              <a:xfrm>
                <a:off x="9579332" y="1787750"/>
                <a:ext cx="704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EE0741-60F9-420B-A071-DF90DD325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332" y="1787750"/>
                <a:ext cx="704192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DD118A-4426-4B7C-A475-425FEE432202}"/>
                  </a:ext>
                </a:extLst>
              </p:cNvPr>
              <p:cNvSpPr txBox="1"/>
              <p:nvPr/>
            </p:nvSpPr>
            <p:spPr>
              <a:xfrm>
                <a:off x="6688954" y="3279869"/>
                <a:ext cx="5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DD118A-4426-4B7C-A475-425FEE432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954" y="3279869"/>
                <a:ext cx="599090" cy="461665"/>
              </a:xfrm>
              <a:prstGeom prst="rect">
                <a:avLst/>
              </a:prstGeom>
              <a:blipFill>
                <a:blip r:embed="rId5"/>
                <a:stretch>
                  <a:fillRect r="-19192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8807-DCD6-42B2-A3B4-839EF64F547F}"/>
                  </a:ext>
                </a:extLst>
              </p:cNvPr>
              <p:cNvSpPr txBox="1"/>
              <p:nvPr/>
            </p:nvSpPr>
            <p:spPr>
              <a:xfrm>
                <a:off x="285945" y="1550911"/>
                <a:ext cx="35627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𝜂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′(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8807-DCD6-42B2-A3B4-839EF64F5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45" y="1550911"/>
                <a:ext cx="3562750" cy="461665"/>
              </a:xfrm>
              <a:prstGeom prst="rect">
                <a:avLst/>
              </a:prstGeom>
              <a:blipFill>
                <a:blip r:embed="rId6"/>
                <a:stretch>
                  <a:fillRect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B19975-52B4-4182-8071-C7E595B245D1}"/>
                  </a:ext>
                </a:extLst>
              </p:cNvPr>
              <p:cNvSpPr txBox="1"/>
              <p:nvPr/>
            </p:nvSpPr>
            <p:spPr>
              <a:xfrm>
                <a:off x="-91817" y="3771757"/>
                <a:ext cx="6403009" cy="83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𝛿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≈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𝛿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B19975-52B4-4182-8071-C7E595B24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817" y="3771757"/>
                <a:ext cx="6403009" cy="8310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222F9E1-6DB0-4F5F-8143-DDAC5C84379F}"/>
                  </a:ext>
                </a:extLst>
              </p:cNvPr>
              <p:cNvSpPr txBox="1"/>
              <p:nvPr/>
            </p:nvSpPr>
            <p:spPr>
              <a:xfrm>
                <a:off x="350635" y="4713368"/>
                <a:ext cx="6459205" cy="666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𝜂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222F9E1-6DB0-4F5F-8143-DDAC5C843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35" y="4713368"/>
                <a:ext cx="6459205" cy="6664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E00CDC-8591-4230-B10B-AC7979EB09BF}"/>
                  </a:ext>
                </a:extLst>
              </p:cNvPr>
              <p:cNvSpPr txBox="1"/>
              <p:nvPr/>
            </p:nvSpPr>
            <p:spPr>
              <a:xfrm>
                <a:off x="1146863" y="5593960"/>
                <a:ext cx="58383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&lt;2/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′′(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then make progress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E00CDC-8591-4230-B10B-AC7979EB0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63" y="5593960"/>
                <a:ext cx="5838364" cy="461665"/>
              </a:xfrm>
              <a:prstGeom prst="rect">
                <a:avLst/>
              </a:prstGeom>
              <a:blipFill>
                <a:blip r:embed="rId9"/>
                <a:stretch>
                  <a:fillRect l="-1357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F1D4CF-7778-4373-A68E-EBA51D470D47}"/>
                  </a:ext>
                </a:extLst>
              </p:cNvPr>
              <p:cNvSpPr txBox="1"/>
              <p:nvPr/>
            </p:nvSpPr>
            <p:spPr>
              <a:xfrm>
                <a:off x="1146863" y="6244411"/>
                <a:ext cx="70928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∼2/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′′(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then drop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F1D4CF-7778-4373-A68E-EBA51D470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63" y="6244411"/>
                <a:ext cx="7092826" cy="461665"/>
              </a:xfrm>
              <a:prstGeom prst="rect">
                <a:avLst/>
              </a:prstGeom>
              <a:blipFill>
                <a:blip r:embed="rId10"/>
                <a:stretch>
                  <a:fillRect l="-1117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8D0BFA5-29B2-499F-B485-00BD74BDA4CB}"/>
                  </a:ext>
                </a:extLst>
              </p:cNvPr>
              <p:cNvSpPr/>
              <p:nvPr/>
            </p:nvSpPr>
            <p:spPr>
              <a:xfrm>
                <a:off x="5279924" y="235973"/>
                <a:ext cx="6076331" cy="235974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Dimension</a:t>
                </a:r>
                <a: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𝑑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  <a:b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∇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x</m:t>
                            </m:r>
                          </m:e>
                        </m:d>
                        <m: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en-US" sz="2400" dirty="0" err="1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psd</a:t>
                </a:r>
                <a: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∼1/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drop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∼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∇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8D0BFA5-29B2-499F-B485-00BD74BDA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924" y="235973"/>
                <a:ext cx="6076331" cy="23597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E43C7-6E3F-4E75-A56D-2DF848EECF0A}"/>
                  </a:ext>
                </a:extLst>
              </p:cNvPr>
              <p:cNvSpPr txBox="1"/>
              <p:nvPr/>
            </p:nvSpPr>
            <p:spPr>
              <a:xfrm>
                <a:off x="6648303" y="4707860"/>
                <a:ext cx="5687768" cy="666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(1−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𝜂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FE43C7-6E3F-4E75-A56D-2DF848EEC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303" y="4707860"/>
                <a:ext cx="5687768" cy="6661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B954FB7-6321-1340-9826-D64737B49C1D}"/>
                  </a:ext>
                </a:extLst>
              </p14:cNvPr>
              <p14:cNvContentPartPr/>
              <p14:nvPr/>
            </p14:nvContentPartPr>
            <p14:xfrm>
              <a:off x="2287080" y="2152080"/>
              <a:ext cx="9721080" cy="1955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B954FB7-6321-1340-9826-D64737B49C1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77720" y="2142720"/>
                <a:ext cx="9739800" cy="197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17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519CE-D727-4AEB-8FA2-F4F66609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D9E336-2A38-4586-9DCA-CC6AE8578309}"/>
              </a:ext>
            </a:extLst>
          </p:cNvPr>
          <p:cNvCxnSpPr>
            <a:cxnSpLocks/>
          </p:cNvCxnSpPr>
          <p:nvPr/>
        </p:nvCxnSpPr>
        <p:spPr>
          <a:xfrm>
            <a:off x="5732545" y="874917"/>
            <a:ext cx="0" cy="24571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D78D32-CDBB-46DA-BFC7-438C23693462}"/>
              </a:ext>
            </a:extLst>
          </p:cNvPr>
          <p:cNvCxnSpPr>
            <a:cxnSpLocks/>
          </p:cNvCxnSpPr>
          <p:nvPr/>
        </p:nvCxnSpPr>
        <p:spPr>
          <a:xfrm flipH="1">
            <a:off x="5732545" y="3326765"/>
            <a:ext cx="47093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ADD2709-57AD-4A28-9AB8-4972DF43CE92}"/>
              </a:ext>
            </a:extLst>
          </p:cNvPr>
          <p:cNvSpPr/>
          <p:nvPr/>
        </p:nvSpPr>
        <p:spPr>
          <a:xfrm>
            <a:off x="5732545" y="1256240"/>
            <a:ext cx="4903074" cy="1757532"/>
          </a:xfrm>
          <a:custGeom>
            <a:avLst/>
            <a:gdLst>
              <a:gd name="connsiteX0" fmla="*/ 0 w 3142593"/>
              <a:gd name="connsiteY0" fmla="*/ 0 h 1379171"/>
              <a:gd name="connsiteX1" fmla="*/ 1129862 w 3142593"/>
              <a:gd name="connsiteY1" fmla="*/ 1361090 h 1379171"/>
              <a:gd name="connsiteX2" fmla="*/ 3142593 w 3142593"/>
              <a:gd name="connsiteY2" fmla="*/ 656896 h 137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2593" h="1379171">
                <a:moveTo>
                  <a:pt x="0" y="0"/>
                </a:moveTo>
                <a:cubicBezTo>
                  <a:pt x="303048" y="625803"/>
                  <a:pt x="606097" y="1251607"/>
                  <a:pt x="1129862" y="1361090"/>
                </a:cubicBezTo>
                <a:cubicBezTo>
                  <a:pt x="1653627" y="1470573"/>
                  <a:pt x="2398110" y="1063734"/>
                  <a:pt x="3142593" y="656896"/>
                </a:cubicBezTo>
              </a:path>
            </a:pathLst>
          </a:custGeom>
          <a:noFill/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9D2AE0-32C5-4A7D-91B3-F4F0D52DC013}"/>
              </a:ext>
            </a:extLst>
          </p:cNvPr>
          <p:cNvSpPr/>
          <p:nvPr/>
        </p:nvSpPr>
        <p:spPr>
          <a:xfrm>
            <a:off x="6247552" y="2103468"/>
            <a:ext cx="262743" cy="2522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DCD723-55C1-4174-ADFF-3CB2BBFD7C25}"/>
              </a:ext>
            </a:extLst>
          </p:cNvPr>
          <p:cNvSpPr/>
          <p:nvPr/>
        </p:nvSpPr>
        <p:spPr>
          <a:xfrm>
            <a:off x="6722484" y="2539729"/>
            <a:ext cx="262743" cy="25224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E96798-DCF7-4167-9DA4-5B365E1BC51F}"/>
              </a:ext>
            </a:extLst>
          </p:cNvPr>
          <p:cNvCxnSpPr/>
          <p:nvPr/>
        </p:nvCxnSpPr>
        <p:spPr>
          <a:xfrm>
            <a:off x="5937496" y="1781744"/>
            <a:ext cx="924911" cy="110884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4FA96F-6989-4744-A9EC-65CB4A2102D4}"/>
                  </a:ext>
                </a:extLst>
              </p:cNvPr>
              <p:cNvSpPr txBox="1"/>
              <p:nvPr/>
            </p:nvSpPr>
            <p:spPr>
              <a:xfrm>
                <a:off x="6210750" y="3279869"/>
                <a:ext cx="5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4FA96F-6989-4744-A9EC-65CB4A210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750" y="3279869"/>
                <a:ext cx="599090" cy="461665"/>
              </a:xfrm>
              <a:prstGeom prst="rect">
                <a:avLst/>
              </a:prstGeom>
              <a:blipFill>
                <a:blip r:embed="rId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5C23AD-A833-4847-A402-5884B48F28FD}"/>
                  </a:ext>
                </a:extLst>
              </p:cNvPr>
              <p:cNvSpPr txBox="1"/>
              <p:nvPr/>
            </p:nvSpPr>
            <p:spPr>
              <a:xfrm>
                <a:off x="8906661" y="3363404"/>
                <a:ext cx="5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5C23AD-A833-4847-A402-5884B48F2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661" y="3363404"/>
                <a:ext cx="599090" cy="461665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EE0741-60F9-420B-A071-DF90DD325996}"/>
                  </a:ext>
                </a:extLst>
              </p:cNvPr>
              <p:cNvSpPr txBox="1"/>
              <p:nvPr/>
            </p:nvSpPr>
            <p:spPr>
              <a:xfrm>
                <a:off x="9579332" y="1787750"/>
                <a:ext cx="7041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EE0741-60F9-420B-A071-DF90DD325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332" y="1787750"/>
                <a:ext cx="704192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DD118A-4426-4B7C-A475-425FEE432202}"/>
                  </a:ext>
                </a:extLst>
              </p:cNvPr>
              <p:cNvSpPr txBox="1"/>
              <p:nvPr/>
            </p:nvSpPr>
            <p:spPr>
              <a:xfrm>
                <a:off x="6688954" y="3279869"/>
                <a:ext cx="5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DD118A-4426-4B7C-A475-425FEE432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954" y="3279869"/>
                <a:ext cx="599090" cy="461665"/>
              </a:xfrm>
              <a:prstGeom prst="rect">
                <a:avLst/>
              </a:prstGeom>
              <a:blipFill>
                <a:blip r:embed="rId5"/>
                <a:stretch>
                  <a:fillRect r="-19192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8807-DCD6-42B2-A3B4-839EF64F547F}"/>
                  </a:ext>
                </a:extLst>
              </p:cNvPr>
              <p:cNvSpPr txBox="1"/>
              <p:nvPr/>
            </p:nvSpPr>
            <p:spPr>
              <a:xfrm>
                <a:off x="104384" y="1013460"/>
                <a:ext cx="3562750" cy="502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𝜂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DE8807-DCD6-42B2-A3B4-839EF64F5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84" y="1013460"/>
                <a:ext cx="3562750" cy="5020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B19975-52B4-4182-8071-C7E595B245D1}"/>
                  </a:ext>
                </a:extLst>
              </p:cNvPr>
              <p:cNvSpPr txBox="1"/>
              <p:nvPr/>
            </p:nvSpPr>
            <p:spPr>
              <a:xfrm>
                <a:off x="-24086" y="3580349"/>
                <a:ext cx="6403009" cy="83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𝛿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≈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𝛿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B19975-52B4-4182-8071-C7E595B24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86" y="3580349"/>
                <a:ext cx="6403009" cy="8310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222F9E1-6DB0-4F5F-8143-DDAC5C84379F}"/>
                  </a:ext>
                </a:extLst>
              </p:cNvPr>
              <p:cNvSpPr txBox="1"/>
              <p:nvPr/>
            </p:nvSpPr>
            <p:spPr>
              <a:xfrm>
                <a:off x="350635" y="4713368"/>
                <a:ext cx="11499695" cy="677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≈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𝜂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′′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𝜂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′′(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222F9E1-6DB0-4F5F-8143-DDAC5C843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35" y="4713368"/>
                <a:ext cx="11499695" cy="6773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E00CDC-8591-4230-B10B-AC7979EB09BF}"/>
                  </a:ext>
                </a:extLst>
              </p:cNvPr>
              <p:cNvSpPr txBox="1"/>
              <p:nvPr/>
            </p:nvSpPr>
            <p:spPr>
              <a:xfrm>
                <a:off x="1146863" y="5593960"/>
                <a:ext cx="97153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&lt;2/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′′(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and  </a:t>
                </a:r>
                <a:r>
                  <a:rPr lang="en-US" sz="24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(*)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≪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/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′′(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then make progress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E00CDC-8591-4230-B10B-AC7979EB0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63" y="5593960"/>
                <a:ext cx="9715324" cy="461665"/>
              </a:xfrm>
              <a:prstGeom prst="rect">
                <a:avLst/>
              </a:prstGeom>
              <a:blipFill>
                <a:blip r:embed="rId9"/>
                <a:stretch>
                  <a:fillRect l="-816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F1D4CF-7778-4373-A68E-EBA51D470D47}"/>
                  </a:ext>
                </a:extLst>
              </p:cNvPr>
              <p:cNvSpPr txBox="1"/>
              <p:nvPr/>
            </p:nvSpPr>
            <p:spPr>
              <a:xfrm>
                <a:off x="1146863" y="6244411"/>
                <a:ext cx="70928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∼2/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′′(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 and </a:t>
                </a:r>
                <a:r>
                  <a:rPr lang="en-US" sz="24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(*)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then drop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𝜂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F1D4CF-7778-4373-A68E-EBA51D470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63" y="6244411"/>
                <a:ext cx="7092826" cy="461665"/>
              </a:xfrm>
              <a:prstGeom prst="rect">
                <a:avLst/>
              </a:prstGeom>
              <a:blipFill>
                <a:blip r:embed="rId10"/>
                <a:stretch>
                  <a:fillRect l="-1117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C43937-65FB-45F2-AA71-5383D6DA6D4F}"/>
                  </a:ext>
                </a:extLst>
              </p:cNvPr>
              <p:cNvSpPr txBox="1"/>
              <p:nvPr/>
            </p:nvSpPr>
            <p:spPr>
              <a:xfrm>
                <a:off x="516342" y="1804585"/>
                <a:ext cx="4998555" cy="511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  <m:d>
                          <m:d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C43937-65FB-45F2-AA71-5383D6DA6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42" y="1804585"/>
                <a:ext cx="4998555" cy="511871"/>
              </a:xfrm>
              <a:prstGeom prst="rect">
                <a:avLst/>
              </a:prstGeom>
              <a:blipFill>
                <a:blip r:embed="rId11"/>
                <a:stretch>
                  <a:fillRect t="-4762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60CB5E-5452-4240-A6A4-A508C5C303C8}"/>
                  </a:ext>
                </a:extLst>
              </p:cNvPr>
              <p:cNvSpPr txBox="1"/>
              <p:nvPr/>
            </p:nvSpPr>
            <p:spPr>
              <a:xfrm>
                <a:off x="590766" y="2625333"/>
                <a:ext cx="4109074" cy="482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Assume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acc>
                    <m:d>
                      <m:d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160CB5E-5452-4240-A6A4-A508C5C30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66" y="2625333"/>
                <a:ext cx="4109074" cy="482248"/>
              </a:xfrm>
              <a:prstGeom prst="rect">
                <a:avLst/>
              </a:prstGeom>
              <a:blipFill>
                <a:blip r:embed="rId12"/>
                <a:stretch>
                  <a:fillRect l="-2374" t="-5063" b="-29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0B0E0949-F268-4E9C-8B88-B86D90708598}"/>
                  </a:ext>
                </a:extLst>
              </p:cNvPr>
              <p:cNvSpPr/>
              <p:nvPr/>
            </p:nvSpPr>
            <p:spPr>
              <a:xfrm>
                <a:off x="5052077" y="1806706"/>
                <a:ext cx="2182008" cy="1224817"/>
              </a:xfrm>
              <a:prstGeom prst="wedgeRectCallout">
                <a:avLst>
                  <a:gd name="adj1" fmla="val -77621"/>
                  <a:gd name="adj2" fmla="val 39677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Mean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b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24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Independent</a:t>
                </a:r>
              </a:p>
            </p:txBody>
          </p:sp>
        </mc:Choice>
        <mc:Fallback xmlns="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0B0E0949-F268-4E9C-8B88-B86D90708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077" y="1806706"/>
                <a:ext cx="2182008" cy="1224817"/>
              </a:xfrm>
              <a:prstGeom prst="wedgeRectCallout">
                <a:avLst>
                  <a:gd name="adj1" fmla="val -77621"/>
                  <a:gd name="adj2" fmla="val 39677"/>
                </a:avLst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F654C45-0C03-453A-9B68-811B788F2153}"/>
                  </a:ext>
                </a:extLst>
              </p:cNvPr>
              <p:cNvSpPr/>
              <p:nvPr/>
            </p:nvSpPr>
            <p:spPr>
              <a:xfrm>
                <a:off x="5960535" y="473468"/>
                <a:ext cx="4149484" cy="165149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 Machine Learning: </a:t>
                </a:r>
                <a:b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′</m:t>
                            </m:r>
                          </m:sup>
                        </m:sSup>
                      </m:e>
                    </m:acc>
                    <m:d>
                      <m:d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′(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∼[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]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F654C45-0C03-453A-9B68-811B788F2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535" y="473468"/>
                <a:ext cx="4149484" cy="165149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ABE969-6ED6-9043-BEF6-9F64547A9548}"/>
                  </a:ext>
                </a:extLst>
              </p14:cNvPr>
              <p14:cNvContentPartPr/>
              <p14:nvPr/>
            </p14:nvContentPartPr>
            <p14:xfrm>
              <a:off x="1898640" y="3197160"/>
              <a:ext cx="10150920" cy="2625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ABE969-6ED6-9043-BEF6-9F64547A954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89280" y="3187800"/>
                <a:ext cx="10169640" cy="264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931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3" grpId="0"/>
      <p:bldP spid="24" grpId="0"/>
      <p:bldP spid="3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34F24-7CB0-433D-80D9-23C3719BA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929" y="2728452"/>
            <a:ext cx="8288594" cy="892277"/>
          </a:xfrm>
        </p:spPr>
        <p:txBody>
          <a:bodyPr/>
          <a:lstStyle/>
          <a:p>
            <a:r>
              <a:rPr lang="en-US" dirty="0"/>
              <a:t>Part II: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2230671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563982-9E7E-4F51-BA51-4B6B632182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2939" y="1210925"/>
                <a:ext cx="6166241" cy="684243"/>
              </a:xfrm>
            </p:spPr>
            <p:txBody>
              <a:bodyPr/>
              <a:lstStyle/>
              <a:p>
                <a:r>
                  <a:rPr lang="en-US" dirty="0"/>
                  <a:t>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×{±1}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563982-9E7E-4F51-BA51-4B6B632182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939" y="1210925"/>
                <a:ext cx="6166241" cy="684243"/>
              </a:xfrm>
              <a:blipFill>
                <a:blip r:embed="rId2"/>
                <a:stretch>
                  <a:fillRect l="-1976" t="-8929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DAD52ACD-8C03-45BB-955E-53A68893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3460"/>
          </a:xfrm>
        </p:spPr>
        <p:txBody>
          <a:bodyPr/>
          <a:lstStyle/>
          <a:p>
            <a:r>
              <a:rPr lang="en-US" dirty="0"/>
              <a:t>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439A4B-75DC-4218-98CF-86AB308AC895}"/>
                  </a:ext>
                </a:extLst>
              </p:cNvPr>
              <p:cNvSpPr/>
              <p:nvPr/>
            </p:nvSpPr>
            <p:spPr>
              <a:xfrm>
                <a:off x="4047613" y="2092633"/>
                <a:ext cx="2639961" cy="230074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Learning Algorithm</a:t>
                </a:r>
                <a:br>
                  <a:rPr lang="en-US" sz="28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439A4B-75DC-4218-98CF-86AB308AC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613" y="2092633"/>
                <a:ext cx="2639961" cy="23007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Right 1">
            <a:extLst>
              <a:ext uri="{FF2B5EF4-FFF2-40B4-BE49-F238E27FC236}">
                <a16:creationId xmlns:a16="http://schemas.microsoft.com/office/drawing/2014/main" id="{46E87300-5AE3-4102-983A-0388E9062F70}"/>
              </a:ext>
            </a:extLst>
          </p:cNvPr>
          <p:cNvSpPr/>
          <p:nvPr/>
        </p:nvSpPr>
        <p:spPr>
          <a:xfrm>
            <a:off x="2736850" y="2941485"/>
            <a:ext cx="869950" cy="628650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215C8-7D43-4672-A423-E8021DA8591A}"/>
              </a:ext>
            </a:extLst>
          </p:cNvPr>
          <p:cNvSpPr/>
          <p:nvPr/>
        </p:nvSpPr>
        <p:spPr>
          <a:xfrm>
            <a:off x="1176209" y="2978062"/>
            <a:ext cx="1242800" cy="52988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303DB0D-487F-439B-A315-0D20919019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9539" y="2262052"/>
                <a:ext cx="2687261" cy="647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=1..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303DB0D-487F-439B-A315-0D2091901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39" y="2262052"/>
                <a:ext cx="2687261" cy="647666"/>
              </a:xfrm>
              <a:prstGeom prst="rect">
                <a:avLst/>
              </a:prstGeom>
              <a:blipFill>
                <a:blip r:embed="rId4"/>
                <a:stretch>
                  <a:fillRect l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C5A6A491-D3B7-4CF5-9EC1-373FB722183D}"/>
              </a:ext>
            </a:extLst>
          </p:cNvPr>
          <p:cNvSpPr/>
          <p:nvPr/>
        </p:nvSpPr>
        <p:spPr>
          <a:xfrm>
            <a:off x="7029450" y="2928681"/>
            <a:ext cx="869950" cy="628650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B0043B4-5AC3-4293-8BF7-FBF3A719DEE3}"/>
                  </a:ext>
                </a:extLst>
              </p:cNvPr>
              <p:cNvSpPr/>
              <p:nvPr/>
            </p:nvSpPr>
            <p:spPr>
              <a:xfrm>
                <a:off x="8064500" y="2541435"/>
                <a:ext cx="1447800" cy="1295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ℱ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B0043B4-5AC3-4293-8BF7-FBF3A719D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500" y="2541435"/>
                <a:ext cx="1447800" cy="1295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728C4A-530A-446D-902F-7DB6080C0040}"/>
                  </a:ext>
                </a:extLst>
              </p:cNvPr>
              <p:cNvSpPr txBox="1"/>
              <p:nvPr/>
            </p:nvSpPr>
            <p:spPr>
              <a:xfrm>
                <a:off x="621089" y="4810739"/>
                <a:ext cx="43890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[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≠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728C4A-530A-446D-902F-7DB6080C0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89" y="4810739"/>
                <a:ext cx="4389061" cy="461665"/>
              </a:xfrm>
              <a:prstGeom prst="rect">
                <a:avLst/>
              </a:prstGeom>
              <a:blipFill>
                <a:blip r:embed="rId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89562A-DA79-4E6F-9F5E-FA865D25666B}"/>
                  </a:ext>
                </a:extLst>
              </p:cNvPr>
              <p:cNvSpPr txBox="1"/>
              <p:nvPr/>
            </p:nvSpPr>
            <p:spPr>
              <a:xfrm>
                <a:off x="5497889" y="4782205"/>
                <a:ext cx="4389061" cy="615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ℒ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e>
                    </m:nary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89562A-DA79-4E6F-9F5E-FA865D256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889" y="4782205"/>
                <a:ext cx="4389061" cy="6158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EF540A0-D89A-4A49-B6CD-FF12FC863612}"/>
              </a:ext>
            </a:extLst>
          </p:cNvPr>
          <p:cNvSpPr txBox="1"/>
          <p:nvPr/>
        </p:nvSpPr>
        <p:spPr>
          <a:xfrm>
            <a:off x="1392109" y="5359831"/>
            <a:ext cx="317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Population 0-1 loss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A71715-0FE6-4E9C-A32B-6B03D6F84139}"/>
              </a:ext>
            </a:extLst>
          </p:cNvPr>
          <p:cNvSpPr txBox="1"/>
          <p:nvPr/>
        </p:nvSpPr>
        <p:spPr>
          <a:xfrm>
            <a:off x="5553804" y="5359831"/>
            <a:ext cx="317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Empirical 0-1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4254CF-A133-4B93-8D06-A50ADC6E7327}"/>
                  </a:ext>
                </a:extLst>
              </p:cNvPr>
              <p:cNvSpPr txBox="1"/>
              <p:nvPr/>
            </p:nvSpPr>
            <p:spPr>
              <a:xfrm>
                <a:off x="395159" y="6186437"/>
                <a:ext cx="7504241" cy="47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Generalization gap: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ℒ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𝑆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4254CF-A133-4B93-8D06-A50ADC6E7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59" y="6186437"/>
                <a:ext cx="7504241" cy="474169"/>
              </a:xfrm>
              <a:prstGeom prst="rect">
                <a:avLst/>
              </a:prstGeom>
              <a:blipFill>
                <a:blip r:embed="rId8"/>
                <a:stretch>
                  <a:fillRect l="-1300" t="-6410" b="-2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7D165A49-2BCF-4FCE-885E-42595C9A2960}"/>
                  </a:ext>
                </a:extLst>
              </p:cNvPr>
              <p:cNvSpPr/>
              <p:nvPr/>
            </p:nvSpPr>
            <p:spPr>
              <a:xfrm>
                <a:off x="6687573" y="330200"/>
                <a:ext cx="5321487" cy="1226864"/>
              </a:xfrm>
              <a:prstGeom prst="wedgeRectCallout">
                <a:avLst>
                  <a:gd name="adj1" fmla="val -56086"/>
                  <a:gd name="adj2" fmla="val 11024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400" b="1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Empirical Risk Minimization (ERM):</a:t>
                </a:r>
                <a:b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𝑆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𝑓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ℱ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7D165A49-2BCF-4FCE-885E-42595C9A29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573" y="330200"/>
                <a:ext cx="5321487" cy="1226864"/>
              </a:xfrm>
              <a:prstGeom prst="wedgeRectCallout">
                <a:avLst>
                  <a:gd name="adj1" fmla="val -56086"/>
                  <a:gd name="adj2" fmla="val 110247"/>
                </a:avLst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5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69F5-9703-48E6-8146-AB1F0B04B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5D681C-F314-43BF-B446-D190334149A1}"/>
                  </a:ext>
                </a:extLst>
              </p:cNvPr>
              <p:cNvSpPr/>
              <p:nvPr/>
            </p:nvSpPr>
            <p:spPr>
              <a:xfrm>
                <a:off x="3708400" y="884862"/>
                <a:ext cx="2048387" cy="133636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Learning Algorithm</a:t>
                </a:r>
                <a:br>
                  <a:rPr lang="en-US" sz="2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5D681C-F314-43BF-B446-D19033414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400" y="884862"/>
                <a:ext cx="2048387" cy="13363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D2979936-C919-44A9-8F7A-E7E6A669AE25}"/>
              </a:ext>
            </a:extLst>
          </p:cNvPr>
          <p:cNvSpPr/>
          <p:nvPr/>
        </p:nvSpPr>
        <p:spPr>
          <a:xfrm>
            <a:off x="2681656" y="1256953"/>
            <a:ext cx="869950" cy="628650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495506F-E6F3-41CB-A983-DDEDE59971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223" y="1229213"/>
                <a:ext cx="2687261" cy="647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=1..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495506F-E6F3-41CB-A983-DDEDE5997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23" y="1229213"/>
                <a:ext cx="2687261" cy="647666"/>
              </a:xfrm>
              <a:prstGeom prst="rect">
                <a:avLst/>
              </a:prstGeom>
              <a:blipFill>
                <a:blip r:embed="rId3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93FB36DA-653D-4896-AF23-2E6CC6093CF0}"/>
              </a:ext>
            </a:extLst>
          </p:cNvPr>
          <p:cNvSpPr/>
          <p:nvPr/>
        </p:nvSpPr>
        <p:spPr>
          <a:xfrm>
            <a:off x="5852039" y="1271883"/>
            <a:ext cx="869950" cy="628650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C6E9710-BF3B-48F6-AA15-27BABA010FD5}"/>
                  </a:ext>
                </a:extLst>
              </p:cNvPr>
              <p:cNvSpPr/>
              <p:nvPr/>
            </p:nvSpPr>
            <p:spPr>
              <a:xfrm>
                <a:off x="6817241" y="965754"/>
                <a:ext cx="1447800" cy="1295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ℱ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C6E9710-BF3B-48F6-AA15-27BABA010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241" y="965754"/>
                <a:ext cx="1447800" cy="1295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BF493ED7-DED6-40E6-B6F2-2D37F8D85257}"/>
                  </a:ext>
                </a:extLst>
              </p:cNvPr>
              <p:cNvSpPr/>
              <p:nvPr/>
            </p:nvSpPr>
            <p:spPr>
              <a:xfrm>
                <a:off x="6073355" y="271430"/>
                <a:ext cx="5321487" cy="1226864"/>
              </a:xfrm>
              <a:prstGeom prst="wedgeRectCallout">
                <a:avLst>
                  <a:gd name="adj1" fmla="val -59135"/>
                  <a:gd name="adj2" fmla="val -395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400" b="1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Empirical Risk Minimization (ERM):</a:t>
                </a:r>
                <a:b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𝑆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𝑓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ℱ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BF493ED7-DED6-40E6-B6F2-2D37F8D85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355" y="271430"/>
                <a:ext cx="5321487" cy="1226864"/>
              </a:xfrm>
              <a:prstGeom prst="wedgeRectCallout">
                <a:avLst>
                  <a:gd name="adj1" fmla="val -59135"/>
                  <a:gd name="adj2" fmla="val -3954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D272B6-CFB9-45A9-BA68-7922947D03E5}"/>
                  </a:ext>
                </a:extLst>
              </p:cNvPr>
              <p:cNvSpPr txBox="1"/>
              <p:nvPr/>
            </p:nvSpPr>
            <p:spPr>
              <a:xfrm>
                <a:off x="1963192" y="2563986"/>
                <a:ext cx="43890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[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≠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D272B6-CFB9-45A9-BA68-7922947D0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192" y="2563986"/>
                <a:ext cx="4389061" cy="461665"/>
              </a:xfrm>
              <a:prstGeom prst="rect">
                <a:avLst/>
              </a:prstGeom>
              <a:blipFill>
                <a:blip r:embed="rId6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C42595-1D10-469E-A190-BA1EA67B5A0A}"/>
                  </a:ext>
                </a:extLst>
              </p:cNvPr>
              <p:cNvSpPr txBox="1"/>
              <p:nvPr/>
            </p:nvSpPr>
            <p:spPr>
              <a:xfrm>
                <a:off x="9022754" y="2484966"/>
                <a:ext cx="4389061" cy="615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ℒ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e>
                    </m:nary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C42595-1D10-469E-A190-BA1EA67B5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2754" y="2484966"/>
                <a:ext cx="4389061" cy="6158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474E17F-952F-46E2-9C49-37087369E199}"/>
              </a:ext>
            </a:extLst>
          </p:cNvPr>
          <p:cNvSpPr txBox="1"/>
          <p:nvPr/>
        </p:nvSpPr>
        <p:spPr>
          <a:xfrm>
            <a:off x="-34896" y="2563986"/>
            <a:ext cx="317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Population 0-1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D7526-38A8-4123-AE3D-1D7FA6398BCA}"/>
              </a:ext>
            </a:extLst>
          </p:cNvPr>
          <p:cNvSpPr txBox="1"/>
          <p:nvPr/>
        </p:nvSpPr>
        <p:spPr>
          <a:xfrm>
            <a:off x="6383594" y="2563986"/>
            <a:ext cx="317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Empirical 0-1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BD8E0F-0890-47C0-AD82-DBE1B5A4E2BF}"/>
                  </a:ext>
                </a:extLst>
              </p:cNvPr>
              <p:cNvSpPr txBox="1"/>
              <p:nvPr/>
            </p:nvSpPr>
            <p:spPr>
              <a:xfrm>
                <a:off x="117167" y="3199044"/>
                <a:ext cx="7182465" cy="47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ℱ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}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ℒ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ℒ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(0, 1</m:t>
                    </m:r>
                    <m:r>
                      <m:rPr>
                        <m:lit/>
                      </m:rP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/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BD8E0F-0890-47C0-AD82-DBE1B5A4E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67" y="3199044"/>
                <a:ext cx="7182465" cy="474169"/>
              </a:xfrm>
              <a:prstGeom prst="rect">
                <a:avLst/>
              </a:prstGeom>
              <a:blipFill>
                <a:blip r:embed="rId8"/>
                <a:stretch>
                  <a:fillRect l="-1273" t="-6410" b="-2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CAAE9C-13B4-4E0E-B1CF-AE5B16B386D6}"/>
              </a:ext>
            </a:extLst>
          </p:cNvPr>
          <p:cNvCxnSpPr/>
          <p:nvPr/>
        </p:nvCxnSpPr>
        <p:spPr>
          <a:xfrm>
            <a:off x="877529" y="3856703"/>
            <a:ext cx="0" cy="24187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6BBAD3-E310-4B70-86EC-3EE6C332D2A1}"/>
              </a:ext>
            </a:extLst>
          </p:cNvPr>
          <p:cNvCxnSpPr>
            <a:cxnSpLocks/>
          </p:cNvCxnSpPr>
          <p:nvPr/>
        </p:nvCxnSpPr>
        <p:spPr>
          <a:xfrm flipH="1">
            <a:off x="877529" y="6275439"/>
            <a:ext cx="47268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B5D3BC-C1AC-49E6-A935-30E42EA7205C}"/>
                  </a:ext>
                </a:extLst>
              </p:cNvPr>
              <p:cNvSpPr txBox="1"/>
              <p:nvPr/>
            </p:nvSpPr>
            <p:spPr>
              <a:xfrm>
                <a:off x="2614338" y="6396335"/>
                <a:ext cx="18745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(log scale)</a:t>
                </a:r>
                <a:endParaRPr lang="en-US" sz="2400" dirty="0">
                  <a:solidFill>
                    <a:schemeClr val="bg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B5D3BC-C1AC-49E6-A935-30E42EA72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38" y="6396335"/>
                <a:ext cx="1874535" cy="461665"/>
              </a:xfrm>
              <a:prstGeom prst="rect">
                <a:avLst/>
              </a:prstGeom>
              <a:blipFill>
                <a:blip r:embed="rId9"/>
                <a:stretch>
                  <a:fillRect l="-977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2A5F8B46-51D1-48E5-BD7F-A971FAD67F1A}"/>
              </a:ext>
            </a:extLst>
          </p:cNvPr>
          <p:cNvSpPr/>
          <p:nvPr/>
        </p:nvSpPr>
        <p:spPr>
          <a:xfrm>
            <a:off x="5605617" y="2511757"/>
            <a:ext cx="980765" cy="538315"/>
          </a:xfrm>
          <a:prstGeom prst="wedgeRectCallout">
            <a:avLst>
              <a:gd name="adj1" fmla="val -58427"/>
              <a:gd name="adj2" fmla="val 830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bias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CFF2FE80-F9C1-421D-B302-F8E133A64B19}"/>
              </a:ext>
            </a:extLst>
          </p:cNvPr>
          <p:cNvSpPr/>
          <p:nvPr/>
        </p:nvSpPr>
        <p:spPr>
          <a:xfrm>
            <a:off x="7096739" y="2587851"/>
            <a:ext cx="1413807" cy="538315"/>
          </a:xfrm>
          <a:prstGeom prst="wedgeRectCallout">
            <a:avLst>
              <a:gd name="adj1" fmla="val -51877"/>
              <a:gd name="adj2" fmla="val 7482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39CA4B-153C-43DF-8C2A-42C96C89ED05}"/>
              </a:ext>
            </a:extLst>
          </p:cNvPr>
          <p:cNvSpPr txBox="1"/>
          <p:nvPr/>
        </p:nvSpPr>
        <p:spPr>
          <a:xfrm rot="16200000">
            <a:off x="-218250" y="4259902"/>
            <a:ext cx="1555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Loss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564D56A-427D-4167-8F34-A98906376EE9}"/>
              </a:ext>
            </a:extLst>
          </p:cNvPr>
          <p:cNvSpPr/>
          <p:nvPr/>
        </p:nvSpPr>
        <p:spPr>
          <a:xfrm>
            <a:off x="884903" y="4284406"/>
            <a:ext cx="4527755" cy="1991033"/>
          </a:xfrm>
          <a:custGeom>
            <a:avLst/>
            <a:gdLst>
              <a:gd name="connsiteX0" fmla="*/ 0 w 4527755"/>
              <a:gd name="connsiteY0" fmla="*/ 1991033 h 1991033"/>
              <a:gd name="connsiteX1" fmla="*/ 789039 w 4527755"/>
              <a:gd name="connsiteY1" fmla="*/ 1238865 h 1991033"/>
              <a:gd name="connsiteX2" fmla="*/ 1924665 w 4527755"/>
              <a:gd name="connsiteY2" fmla="*/ 693175 h 1991033"/>
              <a:gd name="connsiteX3" fmla="*/ 3237271 w 4527755"/>
              <a:gd name="connsiteY3" fmla="*/ 250723 h 1991033"/>
              <a:gd name="connsiteX4" fmla="*/ 4527755 w 4527755"/>
              <a:gd name="connsiteY4" fmla="*/ 0 h 199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7755" h="1991033">
                <a:moveTo>
                  <a:pt x="0" y="1991033"/>
                </a:moveTo>
                <a:cubicBezTo>
                  <a:pt x="234131" y="1723104"/>
                  <a:pt x="468262" y="1455175"/>
                  <a:pt x="789039" y="1238865"/>
                </a:cubicBezTo>
                <a:cubicBezTo>
                  <a:pt x="1109817" y="1022555"/>
                  <a:pt x="1516626" y="857865"/>
                  <a:pt x="1924665" y="693175"/>
                </a:cubicBezTo>
                <a:cubicBezTo>
                  <a:pt x="2332704" y="528485"/>
                  <a:pt x="2803423" y="366252"/>
                  <a:pt x="3237271" y="250723"/>
                </a:cubicBezTo>
                <a:cubicBezTo>
                  <a:pt x="3671119" y="135194"/>
                  <a:pt x="4312674" y="28268"/>
                  <a:pt x="452775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5BD063-6EF4-4239-B1FE-35834DD08948}"/>
                  </a:ext>
                </a:extLst>
              </p:cNvPr>
              <p:cNvSpPr txBox="1"/>
              <p:nvPr/>
            </p:nvSpPr>
            <p:spPr>
              <a:xfrm>
                <a:off x="5669816" y="3811680"/>
                <a:ext cx="1542842" cy="84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∼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</m:func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?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5BD063-6EF4-4239-B1FE-35834DD08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816" y="3811680"/>
                <a:ext cx="1542842" cy="843885"/>
              </a:xfrm>
              <a:prstGeom prst="rect">
                <a:avLst/>
              </a:prstGeom>
              <a:blipFill>
                <a:blip r:embed="rId10"/>
                <a:stretch>
                  <a:fillRect r="-7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93FB2C7-A25B-491A-889A-9A7B253CECE1}"/>
              </a:ext>
            </a:extLst>
          </p:cNvPr>
          <p:cNvSpPr/>
          <p:nvPr/>
        </p:nvSpPr>
        <p:spPr>
          <a:xfrm>
            <a:off x="907026" y="4233683"/>
            <a:ext cx="4638368" cy="1946453"/>
          </a:xfrm>
          <a:custGeom>
            <a:avLst/>
            <a:gdLst>
              <a:gd name="connsiteX0" fmla="*/ 0 w 4638368"/>
              <a:gd name="connsiteY0" fmla="*/ 58098 h 1946453"/>
              <a:gd name="connsiteX1" fmla="*/ 685800 w 4638368"/>
              <a:gd name="connsiteY1" fmla="*/ 168711 h 1946453"/>
              <a:gd name="connsiteX2" fmla="*/ 1762432 w 4638368"/>
              <a:gd name="connsiteY2" fmla="*/ 1481317 h 1946453"/>
              <a:gd name="connsiteX3" fmla="*/ 3030793 w 4638368"/>
              <a:gd name="connsiteY3" fmla="*/ 1872149 h 1946453"/>
              <a:gd name="connsiteX4" fmla="*/ 4638368 w 4638368"/>
              <a:gd name="connsiteY4" fmla="*/ 1945891 h 194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8368" h="1946453">
                <a:moveTo>
                  <a:pt x="0" y="58098"/>
                </a:moveTo>
                <a:cubicBezTo>
                  <a:pt x="196030" y="-5197"/>
                  <a:pt x="392061" y="-68492"/>
                  <a:pt x="685800" y="168711"/>
                </a:cubicBezTo>
                <a:cubicBezTo>
                  <a:pt x="979539" y="405914"/>
                  <a:pt x="1371600" y="1197411"/>
                  <a:pt x="1762432" y="1481317"/>
                </a:cubicBezTo>
                <a:cubicBezTo>
                  <a:pt x="2153264" y="1765223"/>
                  <a:pt x="2551470" y="1794720"/>
                  <a:pt x="3030793" y="1872149"/>
                </a:cubicBezTo>
                <a:cubicBezTo>
                  <a:pt x="3510116" y="1949578"/>
                  <a:pt x="4074242" y="1947734"/>
                  <a:pt x="4638368" y="1945891"/>
                </a:cubicBezTo>
              </a:path>
            </a:pathLst>
          </a:custGeom>
          <a:noFill/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3EE2A9-FF96-412A-AA8C-B7A3A2FAD53A}"/>
                  </a:ext>
                </a:extLst>
              </p:cNvPr>
              <p:cNvSpPr txBox="1"/>
              <p:nvPr/>
            </p:nvSpPr>
            <p:spPr>
              <a:xfrm>
                <a:off x="5756787" y="5813774"/>
                <a:ext cx="23415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∼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??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3EE2A9-FF96-412A-AA8C-B7A3A2FAD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787" y="5813774"/>
                <a:ext cx="2341527" cy="461665"/>
              </a:xfrm>
              <a:prstGeom prst="rect">
                <a:avLst/>
              </a:prstGeom>
              <a:blipFill>
                <a:blip r:embed="rId11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CDE359-CEC2-3444-9F4C-A50DE2A795BA}"/>
                  </a:ext>
                </a:extLst>
              </p14:cNvPr>
              <p14:cNvContentPartPr/>
              <p14:nvPr/>
            </p14:nvContentPartPr>
            <p14:xfrm>
              <a:off x="1018080" y="1591920"/>
              <a:ext cx="10879560" cy="3483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CDE359-CEC2-3444-9F4C-A50DE2A795B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8720" y="1582560"/>
                <a:ext cx="10898280" cy="350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9422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 animBg="1"/>
      <p:bldP spid="21" grpId="0" animBg="1"/>
      <p:bldP spid="22" grpId="0"/>
      <p:bldP spid="24" grpId="0" animBg="1"/>
      <p:bldP spid="25" grpId="0"/>
      <p:bldP spid="27" grpId="0" animBg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69F5-9703-48E6-8146-AB1F0B04B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5D681C-F314-43BF-B446-D190334149A1}"/>
                  </a:ext>
                </a:extLst>
              </p:cNvPr>
              <p:cNvSpPr/>
              <p:nvPr/>
            </p:nvSpPr>
            <p:spPr>
              <a:xfrm>
                <a:off x="3708400" y="884862"/>
                <a:ext cx="2048387" cy="133636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Learning Algorithm</a:t>
                </a:r>
                <a:br>
                  <a:rPr lang="en-US" sz="2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5D681C-F314-43BF-B446-D19033414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400" y="884862"/>
                <a:ext cx="2048387" cy="13363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D2979936-C919-44A9-8F7A-E7E6A669AE25}"/>
              </a:ext>
            </a:extLst>
          </p:cNvPr>
          <p:cNvSpPr/>
          <p:nvPr/>
        </p:nvSpPr>
        <p:spPr>
          <a:xfrm>
            <a:off x="2681656" y="1256953"/>
            <a:ext cx="869950" cy="628650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495506F-E6F3-41CB-A983-DDEDE59971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223" y="1229213"/>
                <a:ext cx="2687261" cy="647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=1..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495506F-E6F3-41CB-A983-DDEDE5997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23" y="1229213"/>
                <a:ext cx="2687261" cy="647666"/>
              </a:xfrm>
              <a:prstGeom prst="rect">
                <a:avLst/>
              </a:prstGeom>
              <a:blipFill>
                <a:blip r:embed="rId3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93FB36DA-653D-4896-AF23-2E6CC6093CF0}"/>
              </a:ext>
            </a:extLst>
          </p:cNvPr>
          <p:cNvSpPr/>
          <p:nvPr/>
        </p:nvSpPr>
        <p:spPr>
          <a:xfrm>
            <a:off x="5852039" y="1271883"/>
            <a:ext cx="869950" cy="628650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C6E9710-BF3B-48F6-AA15-27BABA010FD5}"/>
                  </a:ext>
                </a:extLst>
              </p:cNvPr>
              <p:cNvSpPr/>
              <p:nvPr/>
            </p:nvSpPr>
            <p:spPr>
              <a:xfrm>
                <a:off x="6817241" y="965754"/>
                <a:ext cx="1447800" cy="1295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ℱ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C6E9710-BF3B-48F6-AA15-27BABA010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241" y="965754"/>
                <a:ext cx="1447800" cy="1295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BF493ED7-DED6-40E6-B6F2-2D37F8D85257}"/>
                  </a:ext>
                </a:extLst>
              </p:cNvPr>
              <p:cNvSpPr/>
              <p:nvPr/>
            </p:nvSpPr>
            <p:spPr>
              <a:xfrm>
                <a:off x="6073355" y="271430"/>
                <a:ext cx="5321487" cy="1226864"/>
              </a:xfrm>
              <a:prstGeom prst="wedgeRectCallout">
                <a:avLst>
                  <a:gd name="adj1" fmla="val -59135"/>
                  <a:gd name="adj2" fmla="val -3954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:r>
                  <a:rPr lang="en-US" sz="2400" b="1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Empirical Risk Minimization (ERM):</a:t>
                </a:r>
                <a:b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𝑆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𝑓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ℱ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BF493ED7-DED6-40E6-B6F2-2D37F8D85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355" y="271430"/>
                <a:ext cx="5321487" cy="1226864"/>
              </a:xfrm>
              <a:prstGeom prst="wedgeRectCallout">
                <a:avLst>
                  <a:gd name="adj1" fmla="val -59135"/>
                  <a:gd name="adj2" fmla="val -3954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D272B6-CFB9-45A9-BA68-7922947D03E5}"/>
                  </a:ext>
                </a:extLst>
              </p:cNvPr>
              <p:cNvSpPr txBox="1"/>
              <p:nvPr/>
            </p:nvSpPr>
            <p:spPr>
              <a:xfrm>
                <a:off x="1963192" y="2563986"/>
                <a:ext cx="43890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[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≠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D272B6-CFB9-45A9-BA68-7922947D0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192" y="2563986"/>
                <a:ext cx="4389061" cy="461665"/>
              </a:xfrm>
              <a:prstGeom prst="rect">
                <a:avLst/>
              </a:prstGeom>
              <a:blipFill>
                <a:blip r:embed="rId6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C42595-1D10-469E-A190-BA1EA67B5A0A}"/>
                  </a:ext>
                </a:extLst>
              </p:cNvPr>
              <p:cNvSpPr txBox="1"/>
              <p:nvPr/>
            </p:nvSpPr>
            <p:spPr>
              <a:xfrm>
                <a:off x="9022754" y="2563986"/>
                <a:ext cx="4389061" cy="518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ℒ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e>
                    </m:nary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C42595-1D10-469E-A190-BA1EA67B5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2754" y="2563986"/>
                <a:ext cx="4389061" cy="518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474E17F-952F-46E2-9C49-37087369E199}"/>
              </a:ext>
            </a:extLst>
          </p:cNvPr>
          <p:cNvSpPr txBox="1"/>
          <p:nvPr/>
        </p:nvSpPr>
        <p:spPr>
          <a:xfrm>
            <a:off x="-34896" y="2563986"/>
            <a:ext cx="317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Population 0-1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ED7526-38A8-4123-AE3D-1D7FA6398BCA}"/>
              </a:ext>
            </a:extLst>
          </p:cNvPr>
          <p:cNvSpPr txBox="1"/>
          <p:nvPr/>
        </p:nvSpPr>
        <p:spPr>
          <a:xfrm>
            <a:off x="6383594" y="2563986"/>
            <a:ext cx="317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Empirical 0-1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BD8E0F-0890-47C0-AD82-DBE1B5A4E2BF}"/>
                  </a:ext>
                </a:extLst>
              </p:cNvPr>
              <p:cNvSpPr txBox="1"/>
              <p:nvPr/>
            </p:nvSpPr>
            <p:spPr>
              <a:xfrm>
                <a:off x="117167" y="3199044"/>
                <a:ext cx="7182465" cy="47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ℱ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={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}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ℒ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ℒ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(0, 1</m:t>
                    </m:r>
                    <m:r>
                      <m:rPr>
                        <m:lit/>
                      </m:rP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/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BD8E0F-0890-47C0-AD82-DBE1B5A4E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67" y="3199044"/>
                <a:ext cx="7182465" cy="474169"/>
              </a:xfrm>
              <a:prstGeom prst="rect">
                <a:avLst/>
              </a:prstGeom>
              <a:blipFill>
                <a:blip r:embed="rId8"/>
                <a:stretch>
                  <a:fillRect l="-1273" t="-6410" b="-2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CAAE9C-13B4-4E0E-B1CF-AE5B16B386D6}"/>
              </a:ext>
            </a:extLst>
          </p:cNvPr>
          <p:cNvCxnSpPr/>
          <p:nvPr/>
        </p:nvCxnSpPr>
        <p:spPr>
          <a:xfrm>
            <a:off x="877529" y="3856703"/>
            <a:ext cx="0" cy="24187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6BBAD3-E310-4B70-86EC-3EE6C332D2A1}"/>
              </a:ext>
            </a:extLst>
          </p:cNvPr>
          <p:cNvCxnSpPr>
            <a:cxnSpLocks/>
          </p:cNvCxnSpPr>
          <p:nvPr/>
        </p:nvCxnSpPr>
        <p:spPr>
          <a:xfrm flipH="1">
            <a:off x="877529" y="6275439"/>
            <a:ext cx="47268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B5D3BC-C1AC-49E6-A935-30E42EA7205C}"/>
                  </a:ext>
                </a:extLst>
              </p:cNvPr>
              <p:cNvSpPr txBox="1"/>
              <p:nvPr/>
            </p:nvSpPr>
            <p:spPr>
              <a:xfrm>
                <a:off x="2614338" y="6396335"/>
                <a:ext cx="18745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(log scale)</a:t>
                </a:r>
                <a:endParaRPr lang="en-US" sz="2400" dirty="0">
                  <a:solidFill>
                    <a:schemeClr val="bg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B5D3BC-C1AC-49E6-A935-30E42EA72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38" y="6396335"/>
                <a:ext cx="1874535" cy="461665"/>
              </a:xfrm>
              <a:prstGeom prst="rect">
                <a:avLst/>
              </a:prstGeom>
              <a:blipFill>
                <a:blip r:embed="rId9"/>
                <a:stretch>
                  <a:fillRect l="-977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2A5F8B46-51D1-48E5-BD7F-A971FAD67F1A}"/>
              </a:ext>
            </a:extLst>
          </p:cNvPr>
          <p:cNvSpPr/>
          <p:nvPr/>
        </p:nvSpPr>
        <p:spPr>
          <a:xfrm>
            <a:off x="5605617" y="2511757"/>
            <a:ext cx="980765" cy="538315"/>
          </a:xfrm>
          <a:prstGeom prst="wedgeRectCallout">
            <a:avLst>
              <a:gd name="adj1" fmla="val -58427"/>
              <a:gd name="adj2" fmla="val 83048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bias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CFF2FE80-F9C1-421D-B302-F8E133A64B19}"/>
              </a:ext>
            </a:extLst>
          </p:cNvPr>
          <p:cNvSpPr/>
          <p:nvPr/>
        </p:nvSpPr>
        <p:spPr>
          <a:xfrm>
            <a:off x="7096739" y="2587851"/>
            <a:ext cx="1413807" cy="538315"/>
          </a:xfrm>
          <a:prstGeom prst="wedgeRectCallout">
            <a:avLst>
              <a:gd name="adj1" fmla="val -51877"/>
              <a:gd name="adj2" fmla="val 7482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39CA4B-153C-43DF-8C2A-42C96C89ED05}"/>
              </a:ext>
            </a:extLst>
          </p:cNvPr>
          <p:cNvSpPr txBox="1"/>
          <p:nvPr/>
        </p:nvSpPr>
        <p:spPr>
          <a:xfrm rot="16200000">
            <a:off x="-218250" y="4259902"/>
            <a:ext cx="1555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Loss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564D56A-427D-4167-8F34-A98906376EE9}"/>
              </a:ext>
            </a:extLst>
          </p:cNvPr>
          <p:cNvSpPr/>
          <p:nvPr/>
        </p:nvSpPr>
        <p:spPr>
          <a:xfrm>
            <a:off x="884903" y="4284406"/>
            <a:ext cx="4527755" cy="1991033"/>
          </a:xfrm>
          <a:custGeom>
            <a:avLst/>
            <a:gdLst>
              <a:gd name="connsiteX0" fmla="*/ 0 w 4527755"/>
              <a:gd name="connsiteY0" fmla="*/ 1991033 h 1991033"/>
              <a:gd name="connsiteX1" fmla="*/ 789039 w 4527755"/>
              <a:gd name="connsiteY1" fmla="*/ 1238865 h 1991033"/>
              <a:gd name="connsiteX2" fmla="*/ 1924665 w 4527755"/>
              <a:gd name="connsiteY2" fmla="*/ 693175 h 1991033"/>
              <a:gd name="connsiteX3" fmla="*/ 3237271 w 4527755"/>
              <a:gd name="connsiteY3" fmla="*/ 250723 h 1991033"/>
              <a:gd name="connsiteX4" fmla="*/ 4527755 w 4527755"/>
              <a:gd name="connsiteY4" fmla="*/ 0 h 199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7755" h="1991033">
                <a:moveTo>
                  <a:pt x="0" y="1991033"/>
                </a:moveTo>
                <a:cubicBezTo>
                  <a:pt x="234131" y="1723104"/>
                  <a:pt x="468262" y="1455175"/>
                  <a:pt x="789039" y="1238865"/>
                </a:cubicBezTo>
                <a:cubicBezTo>
                  <a:pt x="1109817" y="1022555"/>
                  <a:pt x="1516626" y="857865"/>
                  <a:pt x="1924665" y="693175"/>
                </a:cubicBezTo>
                <a:cubicBezTo>
                  <a:pt x="2332704" y="528485"/>
                  <a:pt x="2803423" y="366252"/>
                  <a:pt x="3237271" y="250723"/>
                </a:cubicBezTo>
                <a:cubicBezTo>
                  <a:pt x="3671119" y="135194"/>
                  <a:pt x="4312674" y="28268"/>
                  <a:pt x="4527755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5BD063-6EF4-4239-B1FE-35834DD08948}"/>
                  </a:ext>
                </a:extLst>
              </p:cNvPr>
              <p:cNvSpPr txBox="1"/>
              <p:nvPr/>
            </p:nvSpPr>
            <p:spPr>
              <a:xfrm>
                <a:off x="5669816" y="3811680"/>
                <a:ext cx="1542842" cy="84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∼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</m:func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?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5BD063-6EF4-4239-B1FE-35834DD08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816" y="3811680"/>
                <a:ext cx="1542842" cy="843885"/>
              </a:xfrm>
              <a:prstGeom prst="rect">
                <a:avLst/>
              </a:prstGeom>
              <a:blipFill>
                <a:blip r:embed="rId10"/>
                <a:stretch>
                  <a:fillRect r="-7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93FB2C7-A25B-491A-889A-9A7B253CECE1}"/>
              </a:ext>
            </a:extLst>
          </p:cNvPr>
          <p:cNvSpPr/>
          <p:nvPr/>
        </p:nvSpPr>
        <p:spPr>
          <a:xfrm>
            <a:off x="907026" y="4233683"/>
            <a:ext cx="4638368" cy="1946453"/>
          </a:xfrm>
          <a:custGeom>
            <a:avLst/>
            <a:gdLst>
              <a:gd name="connsiteX0" fmla="*/ 0 w 4638368"/>
              <a:gd name="connsiteY0" fmla="*/ 58098 h 1946453"/>
              <a:gd name="connsiteX1" fmla="*/ 685800 w 4638368"/>
              <a:gd name="connsiteY1" fmla="*/ 168711 h 1946453"/>
              <a:gd name="connsiteX2" fmla="*/ 1762432 w 4638368"/>
              <a:gd name="connsiteY2" fmla="*/ 1481317 h 1946453"/>
              <a:gd name="connsiteX3" fmla="*/ 3030793 w 4638368"/>
              <a:gd name="connsiteY3" fmla="*/ 1872149 h 1946453"/>
              <a:gd name="connsiteX4" fmla="*/ 4638368 w 4638368"/>
              <a:gd name="connsiteY4" fmla="*/ 1945891 h 194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8368" h="1946453">
                <a:moveTo>
                  <a:pt x="0" y="58098"/>
                </a:moveTo>
                <a:cubicBezTo>
                  <a:pt x="196030" y="-5197"/>
                  <a:pt x="392061" y="-68492"/>
                  <a:pt x="685800" y="168711"/>
                </a:cubicBezTo>
                <a:cubicBezTo>
                  <a:pt x="979539" y="405914"/>
                  <a:pt x="1371600" y="1197411"/>
                  <a:pt x="1762432" y="1481317"/>
                </a:cubicBezTo>
                <a:cubicBezTo>
                  <a:pt x="2153264" y="1765223"/>
                  <a:pt x="2551470" y="1794720"/>
                  <a:pt x="3030793" y="1872149"/>
                </a:cubicBezTo>
                <a:cubicBezTo>
                  <a:pt x="3510116" y="1949578"/>
                  <a:pt x="4074242" y="1947734"/>
                  <a:pt x="4638368" y="1945891"/>
                </a:cubicBezTo>
              </a:path>
            </a:pathLst>
          </a:custGeom>
          <a:noFill/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3EE2A9-FF96-412A-AA8C-B7A3A2FAD53A}"/>
                  </a:ext>
                </a:extLst>
              </p:cNvPr>
              <p:cNvSpPr txBox="1"/>
              <p:nvPr/>
            </p:nvSpPr>
            <p:spPr>
              <a:xfrm>
                <a:off x="5756787" y="5813774"/>
                <a:ext cx="23415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∼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𝐾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??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23EE2A9-FF96-412A-AA8C-B7A3A2FAD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787" y="5813774"/>
                <a:ext cx="2341527" cy="461665"/>
              </a:xfrm>
              <a:prstGeom prst="rect">
                <a:avLst/>
              </a:prstGeom>
              <a:blipFill>
                <a:blip r:embed="rId11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21CEB0A-A556-4582-B657-88BABDCAA069}"/>
                  </a:ext>
                </a:extLst>
              </p:cNvPr>
              <p:cNvSpPr/>
              <p:nvPr/>
            </p:nvSpPr>
            <p:spPr>
              <a:xfrm>
                <a:off x="8265041" y="3628348"/>
                <a:ext cx="3541043" cy="148221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Can prove:</a:t>
                </a:r>
                <a:b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|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ℱ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|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21CEB0A-A556-4582-B657-88BABDCAA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041" y="3628348"/>
                <a:ext cx="3541043" cy="14822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B74432C8-3456-409B-A468-CD7866F1A115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0469" y="3472963"/>
            <a:ext cx="5315560" cy="33204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C6FF21-D315-48BF-9F58-1180540801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096" y="3468449"/>
            <a:ext cx="5315560" cy="33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9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0620F8-019F-44D9-A9EC-959A4A10F3CD}"/>
                  </a:ext>
                </a:extLst>
              </p:cNvPr>
              <p:cNvSpPr txBox="1"/>
              <p:nvPr/>
            </p:nvSpPr>
            <p:spPr>
              <a:xfrm>
                <a:off x="2172036" y="119941"/>
                <a:ext cx="43890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[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≠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0620F8-019F-44D9-A9EC-959A4A10F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36" y="119941"/>
                <a:ext cx="4389061" cy="461665"/>
              </a:xfrm>
              <a:prstGeom prst="rect">
                <a:avLst/>
              </a:prstGeom>
              <a:blipFill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BC4D21-3986-4FE2-B2D2-C3E3C7077CD6}"/>
                  </a:ext>
                </a:extLst>
              </p:cNvPr>
              <p:cNvSpPr txBox="1"/>
              <p:nvPr/>
            </p:nvSpPr>
            <p:spPr>
              <a:xfrm>
                <a:off x="8904222" y="119941"/>
                <a:ext cx="4389061" cy="518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ℒ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e>
                    </m:nary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BC4D21-3986-4FE2-B2D2-C3E3C7077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222" y="119941"/>
                <a:ext cx="4389061" cy="518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B56D9C1-9483-4658-8E6F-AFB774BFB9B3}"/>
              </a:ext>
            </a:extLst>
          </p:cNvPr>
          <p:cNvSpPr txBox="1"/>
          <p:nvPr/>
        </p:nvSpPr>
        <p:spPr>
          <a:xfrm>
            <a:off x="173948" y="119941"/>
            <a:ext cx="317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Population 0-1 loss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3E581D-B3A9-4A7C-A76E-DA7F261EF0E5}"/>
              </a:ext>
            </a:extLst>
          </p:cNvPr>
          <p:cNvSpPr txBox="1"/>
          <p:nvPr/>
        </p:nvSpPr>
        <p:spPr>
          <a:xfrm>
            <a:off x="6265062" y="119941"/>
            <a:ext cx="317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Empirical 0-1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E794FA-AE3E-4CA8-BFC9-6F94D75F7558}"/>
                  </a:ext>
                </a:extLst>
              </p:cNvPr>
              <p:cNvSpPr/>
              <p:nvPr/>
            </p:nvSpPr>
            <p:spPr>
              <a:xfrm>
                <a:off x="3546285" y="998037"/>
                <a:ext cx="3541043" cy="148221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Can prove:</a:t>
                </a:r>
                <a:b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|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ℱ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|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E794FA-AE3E-4CA8-BFC9-6F94D75F7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285" y="998037"/>
                <a:ext cx="3541043" cy="14822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C2EFB3-7FF8-4FB1-84FA-453333976270}"/>
                  </a:ext>
                </a:extLst>
              </p:cNvPr>
              <p:cNvSpPr txBox="1"/>
              <p:nvPr/>
            </p:nvSpPr>
            <p:spPr>
              <a:xfrm>
                <a:off x="163688" y="2822222"/>
                <a:ext cx="11198578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THM: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with high prob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∼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𝑌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ℱ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) 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≤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2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ℱ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C2EFB3-7FF8-4FB1-84FA-453333976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88" y="2822222"/>
                <a:ext cx="11198578" cy="922176"/>
              </a:xfrm>
              <a:prstGeom prst="rect">
                <a:avLst/>
              </a:prstGeom>
              <a:blipFill>
                <a:blip r:embed="rId5"/>
                <a:stretch>
                  <a:fillRect l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4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EDE37F1-3316-4B5E-841C-30E671AA9DD5}"/>
              </a:ext>
            </a:extLst>
          </p:cNvPr>
          <p:cNvSpPr/>
          <p:nvPr/>
        </p:nvSpPr>
        <p:spPr>
          <a:xfrm>
            <a:off x="2263363" y="3540864"/>
            <a:ext cx="1140309" cy="1860447"/>
          </a:xfrm>
          <a:prstGeom prst="rect">
            <a:avLst/>
          </a:prstGeom>
          <a:solidFill>
            <a:srgbClr val="7030A0">
              <a:alpha val="21000"/>
            </a:srgb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866653-10E7-4B35-918C-46577DDE161C}"/>
              </a:ext>
            </a:extLst>
          </p:cNvPr>
          <p:cNvSpPr/>
          <p:nvPr/>
        </p:nvSpPr>
        <p:spPr>
          <a:xfrm>
            <a:off x="3403673" y="3540864"/>
            <a:ext cx="925158" cy="1875133"/>
          </a:xfrm>
          <a:prstGeom prst="rect">
            <a:avLst/>
          </a:prstGeom>
          <a:solidFill>
            <a:schemeClr val="accent4">
              <a:lumMod val="40000"/>
              <a:lumOff val="60000"/>
              <a:alpha val="56000"/>
            </a:scheme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04FA83-A306-489E-9C0F-2E14B7D1AC96}"/>
              </a:ext>
            </a:extLst>
          </p:cNvPr>
          <p:cNvCxnSpPr/>
          <p:nvPr/>
        </p:nvCxnSpPr>
        <p:spPr>
          <a:xfrm flipV="1">
            <a:off x="3866251" y="3651744"/>
            <a:ext cx="0" cy="176425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BC4D21-3986-4FE2-B2D2-C3E3C7077CD6}"/>
                  </a:ext>
                </a:extLst>
              </p:cNvPr>
              <p:cNvSpPr txBox="1"/>
              <p:nvPr/>
            </p:nvSpPr>
            <p:spPr>
              <a:xfrm>
                <a:off x="8904222" y="119941"/>
                <a:ext cx="4389061" cy="518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ℒ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e>
                    </m:nary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BC4D21-3986-4FE2-B2D2-C3E3C7077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222" y="119941"/>
                <a:ext cx="4389061" cy="518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B3E581D-B3A9-4A7C-A76E-DA7F261EF0E5}"/>
              </a:ext>
            </a:extLst>
          </p:cNvPr>
          <p:cNvSpPr txBox="1"/>
          <p:nvPr/>
        </p:nvSpPr>
        <p:spPr>
          <a:xfrm>
            <a:off x="6265062" y="119941"/>
            <a:ext cx="317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Empirical 0-1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C2EFB3-7FF8-4FB1-84FA-453333976270}"/>
                  </a:ext>
                </a:extLst>
              </p:cNvPr>
              <p:cNvSpPr txBox="1"/>
              <p:nvPr/>
            </p:nvSpPr>
            <p:spPr>
              <a:xfrm>
                <a:off x="0" y="625927"/>
                <a:ext cx="11198578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THM: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with high prob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∼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𝑌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ℱ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ℒ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𝑆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𝑓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) 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≤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2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  <a:cs typeface="Segoe UI" panose="020B0502040204020203" pitchFamily="34" charset="0"/>
                                              </a:rPr>
                                              <m:t>ℱ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rad>
                          </m:e>
                        </m:d>
                      </m:e>
                    </m:func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C2EFB3-7FF8-4FB1-84FA-453333976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5927"/>
                <a:ext cx="11198578" cy="922176"/>
              </a:xfrm>
              <a:prstGeom prst="rect">
                <a:avLst/>
              </a:prstGeom>
              <a:blipFill>
                <a:blip r:embed="rId3"/>
                <a:stretch>
                  <a:fillRect l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33177E-8CF7-47F8-9C53-76F85CFA1E44}"/>
                  </a:ext>
                </a:extLst>
              </p:cNvPr>
              <p:cNvSpPr txBox="1"/>
              <p:nvPr/>
            </p:nvSpPr>
            <p:spPr>
              <a:xfrm>
                <a:off x="1" y="6232073"/>
                <a:ext cx="6096000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LEM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THM: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=10⋅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ℱ</m:t>
                                </m:r>
                              </m:e>
                            </m:d>
                          </m:e>
                        </m:func>
                      </m:e>
                    </m:ra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/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𝑐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33177E-8CF7-47F8-9C53-76F85CFA1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232073"/>
                <a:ext cx="6096000" cy="539571"/>
              </a:xfrm>
              <a:prstGeom prst="rect">
                <a:avLst/>
              </a:prstGeom>
              <a:blipFill>
                <a:blip r:embed="rId4"/>
                <a:stretch>
                  <a:fillRect l="-1500" b="-2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281C2BD-CA0E-496B-B54A-057ECA7AD952}"/>
              </a:ext>
            </a:extLst>
          </p:cNvPr>
          <p:cNvSpPr txBox="1"/>
          <p:nvPr/>
        </p:nvSpPr>
        <p:spPr>
          <a:xfrm>
            <a:off x="1015148" y="2374573"/>
            <a:ext cx="8489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PF: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Central limit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thm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/ Chernoff /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Hoeffding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/ ….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1AD345-260F-4D33-AE70-1115D8750969}"/>
              </a:ext>
            </a:extLst>
          </p:cNvPr>
          <p:cNvCxnSpPr/>
          <p:nvPr/>
        </p:nvCxnSpPr>
        <p:spPr>
          <a:xfrm>
            <a:off x="1350423" y="5415998"/>
            <a:ext cx="55936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3F08A1D-5015-45BE-A194-249FA3A5B928}"/>
              </a:ext>
            </a:extLst>
          </p:cNvPr>
          <p:cNvSpPr/>
          <p:nvPr/>
        </p:nvSpPr>
        <p:spPr>
          <a:xfrm>
            <a:off x="1593135" y="3733249"/>
            <a:ext cx="4543777" cy="1590323"/>
          </a:xfrm>
          <a:custGeom>
            <a:avLst/>
            <a:gdLst>
              <a:gd name="connsiteX0" fmla="*/ 0 w 5847644"/>
              <a:gd name="connsiteY0" fmla="*/ 1547283 h 1590323"/>
              <a:gd name="connsiteX1" fmla="*/ 1089377 w 5847644"/>
              <a:gd name="connsiteY1" fmla="*/ 1502127 h 1590323"/>
              <a:gd name="connsiteX2" fmla="*/ 2054577 w 5847644"/>
              <a:gd name="connsiteY2" fmla="*/ 757060 h 1590323"/>
              <a:gd name="connsiteX3" fmla="*/ 2410177 w 5847644"/>
              <a:gd name="connsiteY3" fmla="*/ 147460 h 1590323"/>
              <a:gd name="connsiteX4" fmla="*/ 3127022 w 5847644"/>
              <a:gd name="connsiteY4" fmla="*/ 705 h 1590323"/>
              <a:gd name="connsiteX5" fmla="*/ 3465688 w 5847644"/>
              <a:gd name="connsiteY5" fmla="*/ 181327 h 1590323"/>
              <a:gd name="connsiteX6" fmla="*/ 3697111 w 5847644"/>
              <a:gd name="connsiteY6" fmla="*/ 689327 h 1590323"/>
              <a:gd name="connsiteX7" fmla="*/ 4272844 w 5847644"/>
              <a:gd name="connsiteY7" fmla="*/ 1287638 h 1590323"/>
              <a:gd name="connsiteX8" fmla="*/ 4865511 w 5847644"/>
              <a:gd name="connsiteY8" fmla="*/ 1513416 h 1590323"/>
              <a:gd name="connsiteX9" fmla="*/ 5847644 w 5847644"/>
              <a:gd name="connsiteY9" fmla="*/ 1564216 h 159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47644" h="1590323">
                <a:moveTo>
                  <a:pt x="0" y="1547283"/>
                </a:moveTo>
                <a:cubicBezTo>
                  <a:pt x="373474" y="1590557"/>
                  <a:pt x="746948" y="1633831"/>
                  <a:pt x="1089377" y="1502127"/>
                </a:cubicBezTo>
                <a:cubicBezTo>
                  <a:pt x="1431807" y="1370423"/>
                  <a:pt x="1834444" y="982838"/>
                  <a:pt x="2054577" y="757060"/>
                </a:cubicBezTo>
                <a:cubicBezTo>
                  <a:pt x="2274710" y="531282"/>
                  <a:pt x="2231436" y="273519"/>
                  <a:pt x="2410177" y="147460"/>
                </a:cubicBezTo>
                <a:cubicBezTo>
                  <a:pt x="2588918" y="21401"/>
                  <a:pt x="2951104" y="-4939"/>
                  <a:pt x="3127022" y="705"/>
                </a:cubicBezTo>
                <a:cubicBezTo>
                  <a:pt x="3302940" y="6349"/>
                  <a:pt x="3370673" y="66557"/>
                  <a:pt x="3465688" y="181327"/>
                </a:cubicBezTo>
                <a:cubicBezTo>
                  <a:pt x="3560703" y="296097"/>
                  <a:pt x="3562585" y="504942"/>
                  <a:pt x="3697111" y="689327"/>
                </a:cubicBezTo>
                <a:cubicBezTo>
                  <a:pt x="3831637" y="873712"/>
                  <a:pt x="4078111" y="1150290"/>
                  <a:pt x="4272844" y="1287638"/>
                </a:cubicBezTo>
                <a:cubicBezTo>
                  <a:pt x="4467577" y="1424986"/>
                  <a:pt x="4603044" y="1467320"/>
                  <a:pt x="4865511" y="1513416"/>
                </a:cubicBezTo>
                <a:cubicBezTo>
                  <a:pt x="5127978" y="1559512"/>
                  <a:pt x="5678311" y="1582090"/>
                  <a:pt x="5847644" y="1564216"/>
                </a:cubicBezTo>
              </a:path>
            </a:pathLst>
          </a:custGeom>
          <a:noFill/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A93FA0-71AC-4400-A233-3FA624158C1E}"/>
                  </a:ext>
                </a:extLst>
              </p:cNvPr>
              <p:cNvSpPr txBox="1"/>
              <p:nvPr/>
            </p:nvSpPr>
            <p:spPr>
              <a:xfrm>
                <a:off x="3274582" y="5657610"/>
                <a:ext cx="12694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A93FA0-71AC-4400-A233-3FA624158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582" y="5657610"/>
                <a:ext cx="1269402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1E0642-6D35-42FC-885E-CC1C50AB63CD}"/>
              </a:ext>
            </a:extLst>
          </p:cNvPr>
          <p:cNvCxnSpPr>
            <a:cxnSpLocks/>
          </p:cNvCxnSpPr>
          <p:nvPr/>
        </p:nvCxnSpPr>
        <p:spPr>
          <a:xfrm>
            <a:off x="3403672" y="3428025"/>
            <a:ext cx="92515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EE117E-9B9D-4B58-A60B-6DC7DA2FC9BE}"/>
                  </a:ext>
                </a:extLst>
              </p:cNvPr>
              <p:cNvSpPr txBox="1"/>
              <p:nvPr/>
            </p:nvSpPr>
            <p:spPr>
              <a:xfrm>
                <a:off x="3056739" y="2884320"/>
                <a:ext cx="2081604" cy="465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∼1</m:t>
                      </m:r>
                      <m:r>
                        <m:rPr>
                          <m:lit/>
                        </m:rP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EE117E-9B9D-4B58-A60B-6DC7DA2FC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739" y="2884320"/>
                <a:ext cx="2081604" cy="465769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2CCE89C5-ED4C-4A1C-82BC-8C72168BF872}"/>
              </a:ext>
            </a:extLst>
          </p:cNvPr>
          <p:cNvSpPr/>
          <p:nvPr/>
        </p:nvSpPr>
        <p:spPr>
          <a:xfrm>
            <a:off x="4328830" y="3555550"/>
            <a:ext cx="1140309" cy="1860447"/>
          </a:xfrm>
          <a:prstGeom prst="rect">
            <a:avLst/>
          </a:prstGeom>
          <a:solidFill>
            <a:srgbClr val="7030A0">
              <a:alpha val="21000"/>
            </a:srgbClr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65BA63-8120-4DC7-A422-D8FFD9FCAD7C}"/>
              </a:ext>
            </a:extLst>
          </p:cNvPr>
          <p:cNvCxnSpPr>
            <a:cxnSpLocks/>
          </p:cNvCxnSpPr>
          <p:nvPr/>
        </p:nvCxnSpPr>
        <p:spPr>
          <a:xfrm>
            <a:off x="2287566" y="5533852"/>
            <a:ext cx="3181573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4E6536-CB02-4A73-903C-BF5A91F4A5FC}"/>
                  </a:ext>
                </a:extLst>
              </p:cNvPr>
              <p:cNvSpPr txBox="1"/>
              <p:nvPr/>
            </p:nvSpPr>
            <p:spPr>
              <a:xfrm>
                <a:off x="4711857" y="5651706"/>
                <a:ext cx="22322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𝜎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4E6536-CB02-4A73-903C-BF5A91F4A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857" y="5651706"/>
                <a:ext cx="2232211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7F0C2B-A833-4B67-9360-8B6682C43267}"/>
                  </a:ext>
                </a:extLst>
              </p:cNvPr>
              <p:cNvSpPr txBox="1"/>
              <p:nvPr/>
            </p:nvSpPr>
            <p:spPr>
              <a:xfrm>
                <a:off x="1171461" y="5651705"/>
                <a:ext cx="22322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𝜎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7F0C2B-A833-4B67-9360-8B6682C43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461" y="5651705"/>
                <a:ext cx="2232211" cy="461665"/>
              </a:xfrm>
              <a:prstGeom prst="rect">
                <a:avLst/>
              </a:prstGeom>
              <a:blipFill>
                <a:blip r:embed="rId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A10365B-B1C9-49FB-94DE-8A76EEE58B6B}"/>
              </a:ext>
            </a:extLst>
          </p:cNvPr>
          <p:cNvGrpSpPr/>
          <p:nvPr/>
        </p:nvGrpSpPr>
        <p:grpSpPr>
          <a:xfrm>
            <a:off x="6397892" y="4089619"/>
            <a:ext cx="5927462" cy="922175"/>
            <a:chOff x="5687545" y="4475180"/>
            <a:chExt cx="5927462" cy="922175"/>
          </a:xfrm>
        </p:grpSpPr>
        <p:sp>
          <p:nvSpPr>
            <p:cNvPr id="31" name="Speech Bubble: Rectangle 30">
              <a:extLst>
                <a:ext uri="{FF2B5EF4-FFF2-40B4-BE49-F238E27FC236}">
                  <a16:creationId xmlns:a16="http://schemas.microsoft.com/office/drawing/2014/main" id="{D91C6383-2B97-41FA-8F1C-8AEC0CA1C260}"/>
                </a:ext>
              </a:extLst>
            </p:cNvPr>
            <p:cNvSpPr/>
            <p:nvPr/>
          </p:nvSpPr>
          <p:spPr>
            <a:xfrm>
              <a:off x="6265062" y="4475180"/>
              <a:ext cx="4905892" cy="922175"/>
            </a:xfrm>
            <a:prstGeom prst="wedgeRectCallout">
              <a:avLst>
                <a:gd name="adj1" fmla="val -73274"/>
                <a:gd name="adj2" fmla="val -13426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6DCD3D3-71CB-4BF3-914E-6FDE15AFC195}"/>
                    </a:ext>
                  </a:extLst>
                </p:cNvPr>
                <p:cNvSpPr txBox="1"/>
                <p:nvPr/>
              </p:nvSpPr>
              <p:spPr>
                <a:xfrm>
                  <a:off x="5687545" y="4658016"/>
                  <a:ext cx="592746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𝑋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𝔼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𝑋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≥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𝜎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≤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exp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(−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𝑐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2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6DCD3D3-71CB-4BF3-914E-6FDE15AFC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7545" y="4658016"/>
                  <a:ext cx="5927462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2FACA5A-05F6-4245-9E6D-10BCF1F57069}"/>
                  </a:ext>
                </a:extLst>
              </p:cNvPr>
              <p:cNvSpPr txBox="1"/>
              <p:nvPr/>
            </p:nvSpPr>
            <p:spPr>
              <a:xfrm>
                <a:off x="802772" y="1512147"/>
                <a:ext cx="10100733" cy="749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LEM: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 every fixed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f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ℒ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𝑓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cs typeface="Segoe UI" panose="020B0502040204020203" pitchFamily="34" charset="0"/>
                                          </a:rPr>
                                          <m:t>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𝑆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) 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≥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𝑛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exp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⁡(−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⋅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𝑘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2FACA5A-05F6-4245-9E6D-10BCF1F57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772" y="1512147"/>
                <a:ext cx="10100733" cy="749629"/>
              </a:xfrm>
              <a:prstGeom prst="rect">
                <a:avLst/>
              </a:prstGeom>
              <a:blipFill>
                <a:blip r:embed="rId10"/>
                <a:stretch>
                  <a:fillRect l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E6FF1F-CBFD-4B55-A9B4-A669A9283496}"/>
                  </a:ext>
                </a:extLst>
              </p:cNvPr>
              <p:cNvSpPr txBox="1"/>
              <p:nvPr/>
            </p:nvSpPr>
            <p:spPr>
              <a:xfrm>
                <a:off x="2172036" y="119941"/>
                <a:ext cx="43890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[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≠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E6FF1F-CBFD-4B55-A9B4-A669A9283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036" y="119941"/>
                <a:ext cx="4389061" cy="461665"/>
              </a:xfrm>
              <a:prstGeom prst="rect">
                <a:avLst/>
              </a:prstGeom>
              <a:blipFill>
                <a:blip r:embed="rId11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096C090-EA04-4D37-A46B-F39C5B99402A}"/>
              </a:ext>
            </a:extLst>
          </p:cNvPr>
          <p:cNvSpPr txBox="1"/>
          <p:nvPr/>
        </p:nvSpPr>
        <p:spPr>
          <a:xfrm>
            <a:off x="173948" y="119941"/>
            <a:ext cx="3179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Population 0-1 loss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A458D5-B299-1E43-8E59-D8119FCC81DA}"/>
                  </a:ext>
                </a:extLst>
              </p14:cNvPr>
              <p14:cNvContentPartPr/>
              <p14:nvPr/>
            </p14:nvContentPartPr>
            <p14:xfrm>
              <a:off x="9316440" y="857880"/>
              <a:ext cx="1894320" cy="1696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A458D5-B299-1E43-8E59-D8119FCC81D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07080" y="848520"/>
                <a:ext cx="1913040" cy="171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6837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 animBg="1"/>
      <p:bldP spid="10" grpId="0"/>
      <p:bldP spid="2" grpId="0"/>
      <p:bldP spid="12" grpId="0" animBg="1"/>
      <p:bldP spid="15" grpId="0"/>
      <p:bldP spid="19" grpId="0"/>
      <p:bldP spid="21" grpId="0" animBg="1"/>
      <p:bldP spid="25" grpId="0"/>
      <p:bldP spid="26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0DB1B-79A9-4C92-AC4A-C5696896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FB42507-143E-4A24-BB14-81AB7F1AF604}"/>
                  </a:ext>
                </a:extLst>
              </p:cNvPr>
              <p:cNvSpPr/>
              <p:nvPr/>
            </p:nvSpPr>
            <p:spPr>
              <a:xfrm>
                <a:off x="974236" y="1469238"/>
                <a:ext cx="1398715" cy="116684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</m:oMath>
                  </m:oMathPara>
                </a14:m>
                <a:endParaRPr lang="en-US" sz="36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FB42507-143E-4A24-BB14-81AB7F1AF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36" y="1469238"/>
                <a:ext cx="1398715" cy="11668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CE94E8B-1AC5-4E3C-BC60-347D1B95703B}"/>
              </a:ext>
            </a:extLst>
          </p:cNvPr>
          <p:cNvSpPr/>
          <p:nvPr/>
        </p:nvSpPr>
        <p:spPr>
          <a:xfrm>
            <a:off x="4039068" y="1157894"/>
            <a:ext cx="2199048" cy="17895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World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AAEB981F-EF82-48C4-89F5-C56EAE5724F6}"/>
              </a:ext>
            </a:extLst>
          </p:cNvPr>
          <p:cNvSpPr/>
          <p:nvPr/>
        </p:nvSpPr>
        <p:spPr>
          <a:xfrm>
            <a:off x="2607629" y="1766557"/>
            <a:ext cx="1196761" cy="572201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DE6A2EDA-8294-4927-959B-02BAD9AFC8AD}"/>
              </a:ext>
            </a:extLst>
          </p:cNvPr>
          <p:cNvSpPr/>
          <p:nvPr/>
        </p:nvSpPr>
        <p:spPr>
          <a:xfrm>
            <a:off x="6984175" y="1157894"/>
            <a:ext cx="690008" cy="1946606"/>
          </a:xfrm>
          <a:prstGeom prst="upDownArrow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Picture 4" descr="frowny face - Wiktionary">
            <a:extLst>
              <a:ext uri="{FF2B5EF4-FFF2-40B4-BE49-F238E27FC236}">
                <a16:creationId xmlns:a16="http://schemas.microsoft.com/office/drawing/2014/main" id="{5B619627-6860-4C86-A68F-3B63F5CC7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41" y="3249491"/>
            <a:ext cx="665342" cy="65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ve You Ever Wondered Where The Smiley Face Emoji Came From? |  TooCool2BeTrue">
            <a:extLst>
              <a:ext uri="{FF2B5EF4-FFF2-40B4-BE49-F238E27FC236}">
                <a16:creationId xmlns:a16="http://schemas.microsoft.com/office/drawing/2014/main" id="{B651A3DB-320E-45FD-B4F9-5DEC34C96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175" y="320133"/>
            <a:ext cx="740541" cy="74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E4574C8-DCDA-4EEE-A695-F1A91C858069}"/>
              </a:ext>
            </a:extLst>
          </p:cNvPr>
          <p:cNvSpPr txBox="1">
            <a:spLocks/>
          </p:cNvSpPr>
          <p:nvPr/>
        </p:nvSpPr>
        <p:spPr>
          <a:xfrm>
            <a:off x="303865" y="4135369"/>
            <a:ext cx="12192000" cy="1013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C00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What is deep learning?</a:t>
            </a:r>
          </a:p>
        </p:txBody>
      </p:sp>
      <p:pic>
        <p:nvPicPr>
          <p:cNvPr id="12" name="Picture 2" descr="3 Things Every Writer Needs To Know About Money | by Kayla Lee | The  Writing Cooperative">
            <a:extLst>
              <a:ext uri="{FF2B5EF4-FFF2-40B4-BE49-F238E27FC236}">
                <a16:creationId xmlns:a16="http://schemas.microsoft.com/office/drawing/2014/main" id="{88B51945-33A8-437A-B943-48FC50826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9F9FB"/>
              </a:clrFrom>
              <a:clrTo>
                <a:srgbClr val="F9F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357" y="5043859"/>
            <a:ext cx="3065201" cy="185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9377AD23-2919-4248-B1F3-D16D38DB68BF}"/>
              </a:ext>
            </a:extLst>
          </p:cNvPr>
          <p:cNvSpPr/>
          <p:nvPr/>
        </p:nvSpPr>
        <p:spPr>
          <a:xfrm>
            <a:off x="6499908" y="5388762"/>
            <a:ext cx="1486601" cy="897570"/>
          </a:xfrm>
          <a:prstGeom prst="notched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6" descr="Have You Ever Wondered Where The Smiley Face Emoji Came From? |  TooCool2BeTrue">
            <a:extLst>
              <a:ext uri="{FF2B5EF4-FFF2-40B4-BE49-F238E27FC236}">
                <a16:creationId xmlns:a16="http://schemas.microsoft.com/office/drawing/2014/main" id="{607E0C20-96CA-40F7-ABDE-3F6FB1D63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417" y="5467276"/>
            <a:ext cx="740541" cy="74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309102-1E74-4877-A700-55107F1249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705" y="320133"/>
            <a:ext cx="7383613" cy="3863337"/>
          </a:xfrm>
          <a:prstGeom prst="rect">
            <a:avLst/>
          </a:prstGeom>
        </p:spPr>
      </p:pic>
      <p:pic>
        <p:nvPicPr>
          <p:cNvPr id="1032" name="Picture 8" descr="Amazon.com: NVIDIA Tesla V100 Volta GPU Accelerator 32GB Graphics Card:  Electronics">
            <a:extLst>
              <a:ext uri="{FF2B5EF4-FFF2-40B4-BE49-F238E27FC236}">
                <a16:creationId xmlns:a16="http://schemas.microsoft.com/office/drawing/2014/main" id="{2C16B18C-50F6-4321-8754-0A796DFA5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65" y="5363592"/>
            <a:ext cx="1882912" cy="121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51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6A44A-B65D-4698-A27F-E53FEAA0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AB9FDC1-71FA-4DED-981D-DB5050AB47EC}"/>
                  </a:ext>
                </a:extLst>
              </p:cNvPr>
              <p:cNvSpPr/>
              <p:nvPr/>
            </p:nvSpPr>
            <p:spPr>
              <a:xfrm>
                <a:off x="8508389" y="138861"/>
                <a:ext cx="3541043" cy="148221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Can prove:</a:t>
                </a:r>
                <a:b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400" i="1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|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ℱ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|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4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AB9FDC1-71FA-4DED-981D-DB5050AB4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389" y="138861"/>
                <a:ext cx="3541043" cy="1482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0EEA2C-2088-4793-B366-0E37CEF62E77}"/>
                  </a:ext>
                </a:extLst>
              </p:cNvPr>
              <p:cNvSpPr txBox="1"/>
              <p:nvPr/>
            </p:nvSpPr>
            <p:spPr>
              <a:xfrm>
                <a:off x="142568" y="1135028"/>
                <a:ext cx="98961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ℱ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</m:e>
                    </m:func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can be replaced with dimensionality / capacity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ℱ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0EEA2C-2088-4793-B366-0E37CEF6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68" y="1135028"/>
                <a:ext cx="9896167" cy="461665"/>
              </a:xfrm>
              <a:prstGeom prst="rect">
                <a:avLst/>
              </a:prstGeom>
              <a:blipFill>
                <a:blip r:embed="rId3"/>
                <a:stretch>
                  <a:fillRect l="-493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5DF96-A6E0-48BD-9BB8-3F8F80208B44}"/>
                  </a:ext>
                </a:extLst>
              </p:cNvPr>
              <p:cNvSpPr txBox="1"/>
              <p:nvPr/>
            </p:nvSpPr>
            <p:spPr>
              <a:xfrm>
                <a:off x="346588" y="1959230"/>
                <a:ext cx="10810567" cy="1206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VC dimension:  </a:t>
                </a:r>
                <a:b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max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</m:func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s.t.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ℱ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can fit every labels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±1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on every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sub>
                    </m:sSub>
                  </m:oMath>
                </a14:m>
                <a:br>
                  <a:rPr lang="en-US" sz="24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F5DF96-A6E0-48BD-9BB8-3F8F80208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88" y="1959230"/>
                <a:ext cx="10810567" cy="1206869"/>
              </a:xfrm>
              <a:prstGeom prst="rect">
                <a:avLst/>
              </a:prstGeom>
              <a:blipFill>
                <a:blip r:embed="rId4"/>
                <a:stretch>
                  <a:fillRect l="-902" t="-3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51031D-604A-4A8F-B079-8C48C35F9B2E}"/>
                  </a:ext>
                </a:extLst>
              </p:cNvPr>
              <p:cNvSpPr txBox="1"/>
              <p:nvPr/>
            </p:nvSpPr>
            <p:spPr>
              <a:xfrm>
                <a:off x="346588" y="3085486"/>
                <a:ext cx="10235380" cy="837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Rademacher complexity:</a:t>
                </a:r>
                <a:b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max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</m:func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s.t.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ℱ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can fit random labels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∼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±1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on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51031D-604A-4A8F-B079-8C48C35F9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88" y="3085486"/>
                <a:ext cx="10235380" cy="837537"/>
              </a:xfrm>
              <a:prstGeom prst="rect">
                <a:avLst/>
              </a:prstGeom>
              <a:blipFill>
                <a:blip r:embed="rId5"/>
                <a:stretch>
                  <a:fillRect l="-953" t="-5072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2B5E37-1206-4F57-86A4-59E04AB331DB}"/>
                  </a:ext>
                </a:extLst>
              </p:cNvPr>
              <p:cNvSpPr txBox="1"/>
              <p:nvPr/>
            </p:nvSpPr>
            <p:spPr>
              <a:xfrm>
                <a:off x="346588" y="4224737"/>
                <a:ext cx="112825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PAC Bayes:</a:t>
                </a:r>
                <a:b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𝑑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𝐼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𝑆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;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training set.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2B5E37-1206-4F57-86A4-59E04AB33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88" y="4224737"/>
                <a:ext cx="11282516" cy="830997"/>
              </a:xfrm>
              <a:prstGeom prst="rect">
                <a:avLst/>
              </a:prstGeom>
              <a:blipFill>
                <a:blip r:embed="rId6"/>
                <a:stretch>
                  <a:fillRect l="-864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8EA95-DEC4-4124-9E46-A9CB9CB48440}"/>
                  </a:ext>
                </a:extLst>
              </p:cNvPr>
              <p:cNvSpPr txBox="1"/>
              <p:nvPr/>
            </p:nvSpPr>
            <p:spPr>
              <a:xfrm>
                <a:off x="346588" y="5338468"/>
                <a:ext cx="11702844" cy="1238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Margin bounds:</a:t>
                </a:r>
                <a:b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max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</m:func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s.t.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linear classifier satisfies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&gt;</m:t>
                    </m:r>
                    <m:d>
                      <m:dPr>
                        <m:begChr m:val="‖"/>
                        <m:endChr m:val="‖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⋅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e>
                    </m:rad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for correct predictions</a:t>
                </a:r>
              </a:p>
              <a:p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8EA95-DEC4-4124-9E46-A9CB9CB48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88" y="5338468"/>
                <a:ext cx="11702844" cy="1238801"/>
              </a:xfrm>
              <a:prstGeom prst="rect">
                <a:avLst/>
              </a:prstGeom>
              <a:blipFill>
                <a:blip r:embed="rId7"/>
                <a:stretch>
                  <a:fillRect l="-833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E1EBE43-A97F-514F-8D73-9F5ACF83A572}"/>
                  </a:ext>
                </a:extLst>
              </p14:cNvPr>
              <p14:cNvContentPartPr/>
              <p14:nvPr/>
            </p14:nvContentPartPr>
            <p14:xfrm>
              <a:off x="218880" y="1803960"/>
              <a:ext cx="11232000" cy="4517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E1EBE43-A97F-514F-8D73-9F5ACF83A5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9520" y="1794600"/>
                <a:ext cx="11250720" cy="453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887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ED9D-2BF5-4763-AB25-7BBF88E2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F9D0F9-872E-4D49-83C4-63EBB054DD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74172" y="267684"/>
                <a:ext cx="5686919" cy="7121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F9D0F9-872E-4D49-83C4-63EBB054DD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4172" y="267684"/>
                <a:ext cx="5686919" cy="712101"/>
              </a:xfrm>
              <a:blipFill>
                <a:blip r:embed="rId2"/>
                <a:stretch>
                  <a:fillRect l="-2144" t="-6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1B0405-E0B6-4A2E-85EF-2F171593B326}"/>
                  </a:ext>
                </a:extLst>
              </p:cNvPr>
              <p:cNvSpPr txBox="1"/>
              <p:nvPr/>
            </p:nvSpPr>
            <p:spPr>
              <a:xfrm>
                <a:off x="115528" y="1837405"/>
                <a:ext cx="106483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Challenge: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Many modern deep nets and natural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≫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1B0405-E0B6-4A2E-85EF-2F171593B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8" y="1837405"/>
                <a:ext cx="10648336" cy="461665"/>
              </a:xfrm>
              <a:prstGeom prst="rect">
                <a:avLst/>
              </a:prstGeom>
              <a:blipFill>
                <a:blip r:embed="rId3"/>
                <a:stretch>
                  <a:fillRect l="-916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F46881-F64C-4D91-9AF5-F6557E842CA6}"/>
                  </a:ext>
                </a:extLst>
              </p:cNvPr>
              <p:cNvSpPr txBox="1"/>
              <p:nvPr/>
            </p:nvSpPr>
            <p:spPr>
              <a:xfrm>
                <a:off x="115528" y="1137060"/>
                <a:ext cx="12191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Intuition: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Can’t “overfit” – if you do well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samples, must do well on population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F46881-F64C-4D91-9AF5-F6557E842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8" y="1137060"/>
                <a:ext cx="12191999" cy="461665"/>
              </a:xfrm>
              <a:prstGeom prst="rect">
                <a:avLst/>
              </a:prstGeom>
              <a:blipFill>
                <a:blip r:embed="rId4"/>
                <a:stretch>
                  <a:fillRect l="-800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6C1D11-EDCB-464F-8CE0-E9C71A25427E}"/>
                  </a:ext>
                </a:extLst>
              </p:cNvPr>
              <p:cNvSpPr txBox="1"/>
              <p:nvPr/>
            </p:nvSpPr>
            <p:spPr>
              <a:xfrm>
                <a:off x="749709" y="2410133"/>
                <a:ext cx="34093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Hope: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Find better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6C1D11-EDCB-464F-8CE0-E9C71A254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09" y="2410133"/>
                <a:ext cx="3409337" cy="461665"/>
              </a:xfrm>
              <a:prstGeom prst="rect">
                <a:avLst/>
              </a:prstGeom>
              <a:blipFill>
                <a:blip r:embed="rId5"/>
                <a:stretch>
                  <a:fillRect l="-2862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8A1CE00-EECF-4E50-838F-B7EA64FF6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73" y="3291289"/>
            <a:ext cx="8691373" cy="3352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FE1696-E093-41AB-A52D-27FA450211FF}"/>
              </a:ext>
            </a:extLst>
          </p:cNvPr>
          <p:cNvSpPr txBox="1"/>
          <p:nvPr/>
        </p:nvSpPr>
        <p:spPr>
          <a:xfrm>
            <a:off x="9804176" y="6127600"/>
            <a:ext cx="238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ICLR 2017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65CCA39-0204-FC41-9470-9D6A05B904D3}"/>
                  </a:ext>
                </a:extLst>
              </p14:cNvPr>
              <p14:cNvContentPartPr/>
              <p14:nvPr/>
            </p14:nvContentPartPr>
            <p14:xfrm>
              <a:off x="4193640" y="764640"/>
              <a:ext cx="7867080" cy="5803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65CCA39-0204-FC41-9470-9D6A05B904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84280" y="755280"/>
                <a:ext cx="7885800" cy="582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995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ED9D-2BF5-4763-AB25-7BBF88E2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F9D0F9-872E-4D49-83C4-63EBB054DD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74172" y="267684"/>
                <a:ext cx="5686919" cy="7121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F9D0F9-872E-4D49-83C4-63EBB054DD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4172" y="267684"/>
                <a:ext cx="5686919" cy="712101"/>
              </a:xfrm>
              <a:blipFill>
                <a:blip r:embed="rId2"/>
                <a:stretch>
                  <a:fillRect l="-2144" t="-6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1B0405-E0B6-4A2E-85EF-2F171593B326}"/>
                  </a:ext>
                </a:extLst>
              </p:cNvPr>
              <p:cNvSpPr txBox="1"/>
              <p:nvPr/>
            </p:nvSpPr>
            <p:spPr>
              <a:xfrm>
                <a:off x="115528" y="1837405"/>
                <a:ext cx="106483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Challenge: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Many modern deep nets and natural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≫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1B0405-E0B6-4A2E-85EF-2F171593B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8" y="1837405"/>
                <a:ext cx="10648336" cy="461665"/>
              </a:xfrm>
              <a:prstGeom prst="rect">
                <a:avLst/>
              </a:prstGeom>
              <a:blipFill>
                <a:blip r:embed="rId3"/>
                <a:stretch>
                  <a:fillRect l="-916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F46881-F64C-4D91-9AF5-F6557E842CA6}"/>
                  </a:ext>
                </a:extLst>
              </p:cNvPr>
              <p:cNvSpPr txBox="1"/>
              <p:nvPr/>
            </p:nvSpPr>
            <p:spPr>
              <a:xfrm>
                <a:off x="115528" y="1137060"/>
                <a:ext cx="121919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Intuition: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Can’t “overfit” – if you do well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samples, must do well on population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F46881-F64C-4D91-9AF5-F6557E842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28" y="1137060"/>
                <a:ext cx="12191999" cy="461665"/>
              </a:xfrm>
              <a:prstGeom prst="rect">
                <a:avLst/>
              </a:prstGeom>
              <a:blipFill>
                <a:blip r:embed="rId4"/>
                <a:stretch>
                  <a:fillRect l="-800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6C1D11-EDCB-464F-8CE0-E9C71A25427E}"/>
                  </a:ext>
                </a:extLst>
              </p:cNvPr>
              <p:cNvSpPr txBox="1"/>
              <p:nvPr/>
            </p:nvSpPr>
            <p:spPr>
              <a:xfrm>
                <a:off x="749709" y="2410133"/>
                <a:ext cx="34093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Hope: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Find better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6C1D11-EDCB-464F-8CE0-E9C71A254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09" y="2410133"/>
                <a:ext cx="3409337" cy="461665"/>
              </a:xfrm>
              <a:prstGeom prst="rect">
                <a:avLst/>
              </a:prstGeom>
              <a:blipFill>
                <a:blip r:embed="rId5"/>
                <a:stretch>
                  <a:fillRect l="-2862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E618E4A-C1BC-4974-9E9F-23BCD0DF7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718182"/>
              </p:ext>
            </p:extLst>
          </p:nvPr>
        </p:nvGraphicFramePr>
        <p:xfrm>
          <a:off x="1293044" y="3499421"/>
          <a:ext cx="4195389" cy="194641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12085">
                  <a:extLst>
                    <a:ext uri="{9D8B030D-6E8A-4147-A177-3AD203B41FA5}">
                      <a16:colId xmlns:a16="http://schemas.microsoft.com/office/drawing/2014/main" val="3271387505"/>
                    </a:ext>
                  </a:extLst>
                </a:gridCol>
                <a:gridCol w="1184841">
                  <a:extLst>
                    <a:ext uri="{9D8B030D-6E8A-4147-A177-3AD203B41FA5}">
                      <a16:colId xmlns:a16="http://schemas.microsoft.com/office/drawing/2014/main" val="2641332446"/>
                    </a:ext>
                  </a:extLst>
                </a:gridCol>
                <a:gridCol w="1398463">
                  <a:extLst>
                    <a:ext uri="{9D8B030D-6E8A-4147-A177-3AD203B41FA5}">
                      <a16:colId xmlns:a16="http://schemas.microsoft.com/office/drawing/2014/main" val="2423723725"/>
                    </a:ext>
                  </a:extLst>
                </a:gridCol>
              </a:tblGrid>
              <a:tr h="486603">
                <a:tc>
                  <a:txBody>
                    <a:bodyPr/>
                    <a:lstStyle/>
                    <a:p>
                      <a:r>
                        <a:rPr lang="en-US" dirty="0"/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691416"/>
                  </a:ext>
                </a:extLst>
              </a:tr>
              <a:tr h="486603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Wide ResNet</a:t>
                      </a:r>
                      <a:r>
                        <a:rPr lang="en-US" sz="1800" b="0" i="0" u="none" strike="noStrike" kern="1200" baseline="30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8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92%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558181"/>
                  </a:ext>
                </a:extLst>
              </a:tr>
              <a:tr h="486603">
                <a:tc>
                  <a:txBody>
                    <a:bodyPr/>
                    <a:lstStyle/>
                    <a:p>
                      <a:r>
                        <a:rPr lang="en-US" err="1"/>
                        <a:t>ResNet</a:t>
                      </a:r>
                      <a:r>
                        <a:rPr lang="en-US"/>
                        <a:t> 18</a:t>
                      </a:r>
                      <a:r>
                        <a:rPr lang="en-US" baseline="30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593197"/>
                  </a:ext>
                </a:extLst>
              </a:tr>
              <a:tr h="486603">
                <a:tc>
                  <a:txBody>
                    <a:bodyPr/>
                    <a:lstStyle/>
                    <a:p>
                      <a:r>
                        <a:rPr lang="en-US"/>
                        <a:t>Myrtle</a:t>
                      </a:r>
                      <a:r>
                        <a:rPr lang="en-US" baseline="300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21999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478B6E7-5AAC-4804-9B2D-DE4891073E91}"/>
              </a:ext>
            </a:extLst>
          </p:cNvPr>
          <p:cNvSpPr txBox="1"/>
          <p:nvPr/>
        </p:nvSpPr>
        <p:spPr>
          <a:xfrm>
            <a:off x="1233875" y="3085371"/>
            <a:ext cx="419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on CIFAR-10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0CE50B-F37B-4893-8605-E0EE3E37D2B6}"/>
              </a:ext>
            </a:extLst>
          </p:cNvPr>
          <p:cNvSpPr txBox="1"/>
          <p:nvPr/>
        </p:nvSpPr>
        <p:spPr>
          <a:xfrm>
            <a:off x="5717695" y="3082858"/>
            <a:ext cx="4121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on noisy CIFAR-10:</a:t>
            </a:r>
            <a:r>
              <a:rPr lang="en-US" sz="20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21CF9FF-F81F-42A0-81F4-191C9D337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880552"/>
              </p:ext>
            </p:extLst>
          </p:nvPr>
        </p:nvGraphicFramePr>
        <p:xfrm>
          <a:off x="5777742" y="3499421"/>
          <a:ext cx="2583304" cy="194641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184841">
                  <a:extLst>
                    <a:ext uri="{9D8B030D-6E8A-4147-A177-3AD203B41FA5}">
                      <a16:colId xmlns:a16="http://schemas.microsoft.com/office/drawing/2014/main" val="2641332446"/>
                    </a:ext>
                  </a:extLst>
                </a:gridCol>
                <a:gridCol w="1398463">
                  <a:extLst>
                    <a:ext uri="{9D8B030D-6E8A-4147-A177-3AD203B41FA5}">
                      <a16:colId xmlns:a16="http://schemas.microsoft.com/office/drawing/2014/main" val="2423723725"/>
                    </a:ext>
                  </a:extLst>
                </a:gridCol>
              </a:tblGrid>
              <a:tr h="486603">
                <a:tc>
                  <a:txBody>
                    <a:bodyPr/>
                    <a:lstStyle/>
                    <a:p>
                      <a:r>
                        <a:rPr lang="en-US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691416"/>
                  </a:ext>
                </a:extLst>
              </a:tr>
              <a:tr h="486603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558181"/>
                  </a:ext>
                </a:extLst>
              </a:tr>
              <a:tr h="486603"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593197"/>
                  </a:ext>
                </a:extLst>
              </a:tr>
              <a:tr h="486603"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21999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C82106D-DCE9-445A-A886-5C640BB9759A}"/>
              </a:ext>
            </a:extLst>
          </p:cNvPr>
          <p:cNvSpPr txBox="1"/>
          <p:nvPr/>
        </p:nvSpPr>
        <p:spPr>
          <a:xfrm>
            <a:off x="165136" y="6390261"/>
            <a:ext cx="10598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Zagoruyko-Komodakis’16 </a:t>
            </a:r>
            <a:r>
              <a:rPr lang="en-US" sz="20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He-Zhang-Ren-Sun’15 </a:t>
            </a:r>
            <a:r>
              <a:rPr lang="en-US" sz="20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Page ’19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F3FFE0-E8D1-E645-9357-FC1C1BA67C1B}"/>
                  </a:ext>
                </a:extLst>
              </p14:cNvPr>
              <p14:cNvContentPartPr/>
              <p14:nvPr/>
            </p14:nvContentPartPr>
            <p14:xfrm>
              <a:off x="4586400" y="2386080"/>
              <a:ext cx="4037040" cy="4331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F3FFE0-E8D1-E645-9357-FC1C1BA67C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7040" y="2376720"/>
                <a:ext cx="4055760" cy="435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655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5FC2453-35D2-44CB-AAFD-72377C348E4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1ED0ABF-A8C3-42F9-B567-DA2EA9709BF4}"/>
              </a:ext>
            </a:extLst>
          </p:cNvPr>
          <p:cNvSpPr/>
          <p:nvPr/>
        </p:nvSpPr>
        <p:spPr>
          <a:xfrm>
            <a:off x="-93643" y="-297455"/>
            <a:ext cx="12774057" cy="75851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F2EB17-31BF-4C4D-87C1-CE93A62F7F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650" y="279400"/>
            <a:ext cx="9338000" cy="58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9D9355-82EA-457B-96BB-2B52F60CF7E6}"/>
              </a:ext>
            </a:extLst>
          </p:cNvPr>
          <p:cNvSpPr/>
          <p:nvPr/>
        </p:nvSpPr>
        <p:spPr>
          <a:xfrm>
            <a:off x="5924708" y="603952"/>
            <a:ext cx="3967438" cy="4326676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17D98-CD27-4AAC-88C6-CA2DE66D380B}"/>
              </a:ext>
            </a:extLst>
          </p:cNvPr>
          <p:cNvSpPr txBox="1"/>
          <p:nvPr/>
        </p:nvSpPr>
        <p:spPr>
          <a:xfrm>
            <a:off x="695247" y="6269177"/>
            <a:ext cx="10300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Bansal-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Kaplun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-B, ICLR 2021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84FAC5A-8BD7-C84A-B462-342F6F375B6B}"/>
                  </a:ext>
                </a:extLst>
              </p14:cNvPr>
              <p14:cNvContentPartPr/>
              <p14:nvPr/>
            </p14:nvContentPartPr>
            <p14:xfrm>
              <a:off x="933480" y="1161000"/>
              <a:ext cx="1549800" cy="1321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84FAC5A-8BD7-C84A-B462-342F6F375B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4120" y="1151640"/>
                <a:ext cx="1568520" cy="134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848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E06542-EE3C-4D0A-9328-256D4E586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9" r="4509"/>
          <a:stretch/>
        </p:blipFill>
        <p:spPr>
          <a:xfrm>
            <a:off x="100977" y="1853901"/>
            <a:ext cx="6714950" cy="29621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76A7C3-475D-486B-92E6-F56C88727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977581" cy="1039761"/>
          </a:xfrm>
        </p:spPr>
        <p:txBody>
          <a:bodyPr/>
          <a:lstStyle/>
          <a:p>
            <a:r>
              <a:rPr lang="en-US" dirty="0"/>
              <a:t>“Double descent”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AC735-CA7E-49F7-991C-9907841CA7BC}"/>
              </a:ext>
            </a:extLst>
          </p:cNvPr>
          <p:cNvSpPr txBox="1"/>
          <p:nvPr/>
        </p:nvSpPr>
        <p:spPr>
          <a:xfrm>
            <a:off x="272683" y="5630189"/>
            <a:ext cx="1026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Belkin, Hsu, Ma, Mandal, PNAS 2019. 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3EAF10-9477-4D8C-9DE2-BE9E99A4F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2"/>
          <a:stretch/>
        </p:blipFill>
        <p:spPr>
          <a:xfrm>
            <a:off x="7174955" y="1853901"/>
            <a:ext cx="4916067" cy="2962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05F802-7769-4494-A19E-0A901449DE01}"/>
              </a:ext>
            </a:extLst>
          </p:cNvPr>
          <p:cNvSpPr txBox="1"/>
          <p:nvPr/>
        </p:nvSpPr>
        <p:spPr>
          <a:xfrm>
            <a:off x="199238" y="6141293"/>
            <a:ext cx="10264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Nakkiran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Kaplun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-Bansal-Yang-B-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Sutskever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, ICLR 2020</a:t>
            </a:r>
          </a:p>
        </p:txBody>
      </p:sp>
    </p:spTree>
    <p:extLst>
      <p:ext uri="{BB962C8B-B14F-4D97-AF65-F5344CB8AC3E}">
        <p14:creationId xmlns:p14="http://schemas.microsoft.com/office/powerpoint/2010/main" val="226536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D081D-C3ED-4E33-AD82-CE5E157D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3821E-88D8-40F1-91D3-C98C361D4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508" y="1018636"/>
                <a:ext cx="10972098" cy="669919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Data: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degree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polynomial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3821E-88D8-40F1-91D3-C98C361D4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508" y="1018636"/>
                <a:ext cx="10972098" cy="669919"/>
              </a:xfrm>
              <a:blipFill>
                <a:blip r:embed="rId2"/>
                <a:stretch>
                  <a:fillRect l="-1111" t="-8182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85922AE-0C70-4443-8145-8BC97E4449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321" y="1776896"/>
                <a:ext cx="11941662" cy="6699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C00000"/>
                    </a:solidFill>
                  </a:rPr>
                  <a:t>Algorithm: </a:t>
                </a:r>
                <a:r>
                  <a:rPr lang="en-US" dirty="0"/>
                  <a:t>SGD to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=degree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polys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85922AE-0C70-4443-8145-8BC97E444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21" y="1776896"/>
                <a:ext cx="11941662" cy="669919"/>
              </a:xfrm>
              <a:prstGeom prst="rect">
                <a:avLst/>
              </a:prstGeom>
              <a:blipFill>
                <a:blip r:embed="rId3"/>
                <a:stretch>
                  <a:fillRect l="-1072" t="-8182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F918DB-4FB4-4023-A3D4-3DDDDD13DEE8}"/>
              </a:ext>
            </a:extLst>
          </p:cNvPr>
          <p:cNvCxnSpPr/>
          <p:nvPr/>
        </p:nvCxnSpPr>
        <p:spPr>
          <a:xfrm>
            <a:off x="1004157" y="3068569"/>
            <a:ext cx="0" cy="25692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97FF6C-452C-4854-B936-1B996BAE7920}"/>
              </a:ext>
            </a:extLst>
          </p:cNvPr>
          <p:cNvCxnSpPr>
            <a:cxnSpLocks/>
          </p:cNvCxnSpPr>
          <p:nvPr/>
        </p:nvCxnSpPr>
        <p:spPr>
          <a:xfrm flipH="1">
            <a:off x="1004157" y="5637865"/>
            <a:ext cx="553595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EB19E1F-6ACE-4BD9-A55F-AEE55D51C815}"/>
              </a:ext>
            </a:extLst>
          </p:cNvPr>
          <p:cNvSpPr txBox="1"/>
          <p:nvPr/>
        </p:nvSpPr>
        <p:spPr>
          <a:xfrm>
            <a:off x="164321" y="2376931"/>
            <a:ext cx="191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Cartoon: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4EB4C2-33EA-49D4-9157-8F373B076790}"/>
                  </a:ext>
                </a:extLst>
              </p:cNvPr>
              <p:cNvSpPr txBox="1"/>
              <p:nvPr/>
            </p:nvSpPr>
            <p:spPr>
              <a:xfrm>
                <a:off x="1736239" y="5665460"/>
                <a:ext cx="297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4EB4C2-33EA-49D4-9157-8F373B076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239" y="5665460"/>
                <a:ext cx="297320" cy="461665"/>
              </a:xfrm>
              <a:prstGeom prst="rect">
                <a:avLst/>
              </a:prstGeom>
              <a:blipFill>
                <a:blip r:embed="rId4"/>
                <a:stretch>
                  <a:fillRect l="-6122" r="-48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240136-D8AC-458B-A90C-64424DCEB73C}"/>
                  </a:ext>
                </a:extLst>
              </p:cNvPr>
              <p:cNvSpPr txBox="1"/>
              <p:nvPr/>
            </p:nvSpPr>
            <p:spPr>
              <a:xfrm>
                <a:off x="2853526" y="5637865"/>
                <a:ext cx="297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240136-D8AC-458B-A90C-64424DCEB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526" y="5637865"/>
                <a:ext cx="297320" cy="461665"/>
              </a:xfrm>
              <a:prstGeom prst="rect">
                <a:avLst/>
              </a:prstGeom>
              <a:blipFill>
                <a:blip r:embed="rId5"/>
                <a:stretch>
                  <a:fillRect r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7E79F9-4C52-49E2-9B91-A3872896BC00}"/>
              </a:ext>
            </a:extLst>
          </p:cNvPr>
          <p:cNvCxnSpPr>
            <a:cxnSpLocks/>
          </p:cNvCxnSpPr>
          <p:nvPr/>
        </p:nvCxnSpPr>
        <p:spPr>
          <a:xfrm>
            <a:off x="1980264" y="5637865"/>
            <a:ext cx="0" cy="129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053136-2007-4F38-B82B-41923A3CD841}"/>
              </a:ext>
            </a:extLst>
          </p:cNvPr>
          <p:cNvCxnSpPr>
            <a:cxnSpLocks/>
          </p:cNvCxnSpPr>
          <p:nvPr/>
        </p:nvCxnSpPr>
        <p:spPr>
          <a:xfrm>
            <a:off x="3002186" y="5637865"/>
            <a:ext cx="0" cy="1290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9F4D2C-8E2F-4FAA-94ED-A48C52EA7878}"/>
                  </a:ext>
                </a:extLst>
              </p:cNvPr>
              <p:cNvSpPr txBox="1"/>
              <p:nvPr/>
            </p:nvSpPr>
            <p:spPr>
              <a:xfrm>
                <a:off x="2275599" y="6288604"/>
                <a:ext cx="38595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𝑑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ℱ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9F4D2C-8E2F-4FAA-94ED-A48C52EA7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599" y="6288604"/>
                <a:ext cx="3859553" cy="461665"/>
              </a:xfrm>
              <a:prstGeom prst="rect">
                <a:avLst/>
              </a:prstGeom>
              <a:blipFill>
                <a:blip r:embed="rId6"/>
                <a:stretch>
                  <a:fillRect l="-2370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74361FF-FAF6-40A4-8F5F-2F73439E2E77}"/>
              </a:ext>
            </a:extLst>
          </p:cNvPr>
          <p:cNvSpPr txBox="1"/>
          <p:nvPr/>
        </p:nvSpPr>
        <p:spPr>
          <a:xfrm rot="16200000">
            <a:off x="-248891" y="3901867"/>
            <a:ext cx="1645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Loss/error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B92B0E-8F15-463F-81D2-4B36208A010A}"/>
              </a:ext>
            </a:extLst>
          </p:cNvPr>
          <p:cNvSpPr txBox="1"/>
          <p:nvPr/>
        </p:nvSpPr>
        <p:spPr>
          <a:xfrm>
            <a:off x="6468118" y="2900151"/>
            <a:ext cx="95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1886A0E-2B6F-4B5F-A3DC-252280F4D8A7}"/>
              </a:ext>
            </a:extLst>
          </p:cNvPr>
          <p:cNvSpPr/>
          <p:nvPr/>
        </p:nvSpPr>
        <p:spPr>
          <a:xfrm>
            <a:off x="1037816" y="2553761"/>
            <a:ext cx="5430302" cy="2523822"/>
          </a:xfrm>
          <a:custGeom>
            <a:avLst/>
            <a:gdLst>
              <a:gd name="connsiteX0" fmla="*/ 0 w 5430302"/>
              <a:gd name="connsiteY0" fmla="*/ 1064587 h 2523822"/>
              <a:gd name="connsiteX1" fmla="*/ 263661 w 5430302"/>
              <a:gd name="connsiteY1" fmla="*/ 1720936 h 2523822"/>
              <a:gd name="connsiteX2" fmla="*/ 684397 w 5430302"/>
              <a:gd name="connsiteY2" fmla="*/ 2371674 h 2523822"/>
              <a:gd name="connsiteX3" fmla="*/ 897570 w 5430302"/>
              <a:gd name="connsiteY3" fmla="*/ 2523140 h 2523822"/>
              <a:gd name="connsiteX4" fmla="*/ 1105133 w 5430302"/>
              <a:gd name="connsiteY4" fmla="*/ 2416553 h 2523822"/>
              <a:gd name="connsiteX5" fmla="*/ 1318306 w 5430302"/>
              <a:gd name="connsiteY5" fmla="*/ 2169721 h 2523822"/>
              <a:gd name="connsiteX6" fmla="*/ 1604407 w 5430302"/>
              <a:gd name="connsiteY6" fmla="*/ 1221662 h 2523822"/>
              <a:gd name="connsiteX7" fmla="*/ 1716603 w 5430302"/>
              <a:gd name="connsiteY7" fmla="*/ 340921 h 2523822"/>
              <a:gd name="connsiteX8" fmla="*/ 1862459 w 5430302"/>
              <a:gd name="connsiteY8" fmla="*/ 32381 h 2523822"/>
              <a:gd name="connsiteX9" fmla="*/ 2159779 w 5430302"/>
              <a:gd name="connsiteY9" fmla="*/ 49211 h 2523822"/>
              <a:gd name="connsiteX10" fmla="*/ 2361732 w 5430302"/>
              <a:gd name="connsiteY10" fmla="*/ 385800 h 2523822"/>
              <a:gd name="connsiteX11" fmla="*/ 2737590 w 5430302"/>
              <a:gd name="connsiteY11" fmla="*/ 1188003 h 2523822"/>
              <a:gd name="connsiteX12" fmla="*/ 3068569 w 5430302"/>
              <a:gd name="connsiteY12" fmla="*/ 1861181 h 2523822"/>
              <a:gd name="connsiteX13" fmla="*/ 3607111 w 5430302"/>
              <a:gd name="connsiteY13" fmla="*/ 2119233 h 2523822"/>
              <a:gd name="connsiteX14" fmla="*/ 5430302 w 5430302"/>
              <a:gd name="connsiteY14" fmla="*/ 2242649 h 252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30302" h="2523822">
                <a:moveTo>
                  <a:pt x="0" y="1064587"/>
                </a:moveTo>
                <a:cubicBezTo>
                  <a:pt x="74797" y="1283837"/>
                  <a:pt x="149595" y="1503088"/>
                  <a:pt x="263661" y="1720936"/>
                </a:cubicBezTo>
                <a:cubicBezTo>
                  <a:pt x="377727" y="1938784"/>
                  <a:pt x="578746" y="2237973"/>
                  <a:pt x="684397" y="2371674"/>
                </a:cubicBezTo>
                <a:cubicBezTo>
                  <a:pt x="790048" y="2505375"/>
                  <a:pt x="827447" y="2515660"/>
                  <a:pt x="897570" y="2523140"/>
                </a:cubicBezTo>
                <a:cubicBezTo>
                  <a:pt x="967693" y="2530620"/>
                  <a:pt x="1035010" y="2475456"/>
                  <a:pt x="1105133" y="2416553"/>
                </a:cubicBezTo>
                <a:cubicBezTo>
                  <a:pt x="1175256" y="2357650"/>
                  <a:pt x="1235094" y="2368870"/>
                  <a:pt x="1318306" y="2169721"/>
                </a:cubicBezTo>
                <a:cubicBezTo>
                  <a:pt x="1401518" y="1970573"/>
                  <a:pt x="1538024" y="1526462"/>
                  <a:pt x="1604407" y="1221662"/>
                </a:cubicBezTo>
                <a:cubicBezTo>
                  <a:pt x="1670790" y="916862"/>
                  <a:pt x="1673594" y="539134"/>
                  <a:pt x="1716603" y="340921"/>
                </a:cubicBezTo>
                <a:cubicBezTo>
                  <a:pt x="1759612" y="142708"/>
                  <a:pt x="1788596" y="80999"/>
                  <a:pt x="1862459" y="32381"/>
                </a:cubicBezTo>
                <a:cubicBezTo>
                  <a:pt x="1936322" y="-16237"/>
                  <a:pt x="2076567" y="-9692"/>
                  <a:pt x="2159779" y="49211"/>
                </a:cubicBezTo>
                <a:cubicBezTo>
                  <a:pt x="2242991" y="108114"/>
                  <a:pt x="2265430" y="196001"/>
                  <a:pt x="2361732" y="385800"/>
                </a:cubicBezTo>
                <a:cubicBezTo>
                  <a:pt x="2458034" y="575599"/>
                  <a:pt x="2619784" y="942106"/>
                  <a:pt x="2737590" y="1188003"/>
                </a:cubicBezTo>
                <a:cubicBezTo>
                  <a:pt x="2855396" y="1433900"/>
                  <a:pt x="2923649" y="1705976"/>
                  <a:pt x="3068569" y="1861181"/>
                </a:cubicBezTo>
                <a:cubicBezTo>
                  <a:pt x="3213489" y="2016386"/>
                  <a:pt x="3213489" y="2055655"/>
                  <a:pt x="3607111" y="2119233"/>
                </a:cubicBezTo>
                <a:cubicBezTo>
                  <a:pt x="4000733" y="2182811"/>
                  <a:pt x="5133917" y="2227690"/>
                  <a:pt x="5430302" y="2242649"/>
                </a:cubicBezTo>
              </a:path>
            </a:pathLst>
          </a:custGeom>
          <a:noFill/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0A0AD4F-6F80-4B7D-9EEA-B6F15449AAD3}"/>
              </a:ext>
            </a:extLst>
          </p:cNvPr>
          <p:cNvSpPr/>
          <p:nvPr/>
        </p:nvSpPr>
        <p:spPr>
          <a:xfrm>
            <a:off x="1032206" y="3803455"/>
            <a:ext cx="5441522" cy="1806361"/>
          </a:xfrm>
          <a:custGeom>
            <a:avLst/>
            <a:gdLst>
              <a:gd name="connsiteX0" fmla="*/ 0 w 5441522"/>
              <a:gd name="connsiteY0" fmla="*/ 0 h 1806361"/>
              <a:gd name="connsiteX1" fmla="*/ 213173 w 5441522"/>
              <a:gd name="connsiteY1" fmla="*/ 622690 h 1806361"/>
              <a:gd name="connsiteX2" fmla="*/ 734886 w 5441522"/>
              <a:gd name="connsiteY2" fmla="*/ 1312697 h 1806361"/>
              <a:gd name="connsiteX3" fmla="*/ 1323917 w 5441522"/>
              <a:gd name="connsiteY3" fmla="*/ 1587578 h 1806361"/>
              <a:gd name="connsiteX4" fmla="*/ 1974655 w 5441522"/>
              <a:gd name="connsiteY4" fmla="*/ 1761482 h 1806361"/>
              <a:gd name="connsiteX5" fmla="*/ 2288805 w 5441522"/>
              <a:gd name="connsiteY5" fmla="*/ 1795141 h 1806361"/>
              <a:gd name="connsiteX6" fmla="*/ 3023691 w 5441522"/>
              <a:gd name="connsiteY6" fmla="*/ 1789532 h 1806361"/>
              <a:gd name="connsiteX7" fmla="*/ 3225644 w 5441522"/>
              <a:gd name="connsiteY7" fmla="*/ 1795141 h 1806361"/>
              <a:gd name="connsiteX8" fmla="*/ 3551014 w 5441522"/>
              <a:gd name="connsiteY8" fmla="*/ 1800751 h 1806361"/>
              <a:gd name="connsiteX9" fmla="*/ 3758577 w 5441522"/>
              <a:gd name="connsiteY9" fmla="*/ 1800751 h 1806361"/>
              <a:gd name="connsiteX10" fmla="*/ 3954920 w 5441522"/>
              <a:gd name="connsiteY10" fmla="*/ 1806361 h 1806361"/>
              <a:gd name="connsiteX11" fmla="*/ 4123215 w 5441522"/>
              <a:gd name="connsiteY11" fmla="*/ 1800751 h 1806361"/>
              <a:gd name="connsiteX12" fmla="*/ 4241021 w 5441522"/>
              <a:gd name="connsiteY12" fmla="*/ 1806361 h 1806361"/>
              <a:gd name="connsiteX13" fmla="*/ 4437365 w 5441522"/>
              <a:gd name="connsiteY13" fmla="*/ 1800751 h 1806361"/>
              <a:gd name="connsiteX14" fmla="*/ 4712246 w 5441522"/>
              <a:gd name="connsiteY14" fmla="*/ 1800751 h 1806361"/>
              <a:gd name="connsiteX15" fmla="*/ 4975907 w 5441522"/>
              <a:gd name="connsiteY15" fmla="*/ 1800751 h 1806361"/>
              <a:gd name="connsiteX16" fmla="*/ 5290057 w 5441522"/>
              <a:gd name="connsiteY16" fmla="*/ 1795141 h 1806361"/>
              <a:gd name="connsiteX17" fmla="*/ 5441522 w 5441522"/>
              <a:gd name="connsiteY17" fmla="*/ 1789532 h 1806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522" h="1806361">
                <a:moveTo>
                  <a:pt x="0" y="0"/>
                </a:moveTo>
                <a:cubicBezTo>
                  <a:pt x="45346" y="201953"/>
                  <a:pt x="90692" y="403907"/>
                  <a:pt x="213173" y="622690"/>
                </a:cubicBezTo>
                <a:cubicBezTo>
                  <a:pt x="335654" y="841473"/>
                  <a:pt x="549762" y="1151882"/>
                  <a:pt x="734886" y="1312697"/>
                </a:cubicBezTo>
                <a:cubicBezTo>
                  <a:pt x="920010" y="1473512"/>
                  <a:pt x="1117289" y="1512781"/>
                  <a:pt x="1323917" y="1587578"/>
                </a:cubicBezTo>
                <a:cubicBezTo>
                  <a:pt x="1530545" y="1662376"/>
                  <a:pt x="1813840" y="1726888"/>
                  <a:pt x="1974655" y="1761482"/>
                </a:cubicBezTo>
                <a:cubicBezTo>
                  <a:pt x="2135470" y="1796076"/>
                  <a:pt x="2113966" y="1790466"/>
                  <a:pt x="2288805" y="1795141"/>
                </a:cubicBezTo>
                <a:cubicBezTo>
                  <a:pt x="2463644" y="1799816"/>
                  <a:pt x="2867551" y="1789532"/>
                  <a:pt x="3023691" y="1789532"/>
                </a:cubicBezTo>
                <a:cubicBezTo>
                  <a:pt x="3179831" y="1789532"/>
                  <a:pt x="3225644" y="1795141"/>
                  <a:pt x="3225644" y="1795141"/>
                </a:cubicBezTo>
                <a:lnTo>
                  <a:pt x="3551014" y="1800751"/>
                </a:lnTo>
                <a:cubicBezTo>
                  <a:pt x="3639836" y="1801686"/>
                  <a:pt x="3691259" y="1799816"/>
                  <a:pt x="3758577" y="1800751"/>
                </a:cubicBezTo>
                <a:cubicBezTo>
                  <a:pt x="3825895" y="1801686"/>
                  <a:pt x="3894147" y="1806361"/>
                  <a:pt x="3954920" y="1806361"/>
                </a:cubicBezTo>
                <a:cubicBezTo>
                  <a:pt x="4015693" y="1806361"/>
                  <a:pt x="4075532" y="1800751"/>
                  <a:pt x="4123215" y="1800751"/>
                </a:cubicBezTo>
                <a:cubicBezTo>
                  <a:pt x="4170898" y="1800751"/>
                  <a:pt x="4188663" y="1806361"/>
                  <a:pt x="4241021" y="1806361"/>
                </a:cubicBezTo>
                <a:cubicBezTo>
                  <a:pt x="4293379" y="1806361"/>
                  <a:pt x="4358828" y="1801686"/>
                  <a:pt x="4437365" y="1800751"/>
                </a:cubicBezTo>
                <a:cubicBezTo>
                  <a:pt x="4515902" y="1799816"/>
                  <a:pt x="4712246" y="1800751"/>
                  <a:pt x="4712246" y="1800751"/>
                </a:cubicBezTo>
                <a:lnTo>
                  <a:pt x="4975907" y="1800751"/>
                </a:lnTo>
                <a:lnTo>
                  <a:pt x="5290057" y="1795141"/>
                </a:lnTo>
                <a:cubicBezTo>
                  <a:pt x="5367659" y="1793271"/>
                  <a:pt x="5404590" y="1791401"/>
                  <a:pt x="5441522" y="1789532"/>
                </a:cubicBezTo>
              </a:path>
            </a:pathLst>
          </a:custGeom>
          <a:noFill/>
          <a:ln w="38100">
            <a:solidFill>
              <a:srgbClr val="CC99FF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81D7F4-96C4-426B-B9F8-6DF64B6DE365}"/>
              </a:ext>
            </a:extLst>
          </p:cNvPr>
          <p:cNvSpPr txBox="1"/>
          <p:nvPr/>
        </p:nvSpPr>
        <p:spPr>
          <a:xfrm>
            <a:off x="6540110" y="3508151"/>
            <a:ext cx="959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C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357533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6" grpId="0"/>
      <p:bldP spid="17" grpId="0"/>
      <p:bldP spid="19" grpId="0"/>
      <p:bldP spid="21" grpId="0" animBg="1"/>
      <p:bldP spid="24" grpId="0" animBg="1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D081D-C3ED-4E33-AD82-CE5E157D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3821E-88D8-40F1-91D3-C98C361D4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508" y="1018636"/>
                <a:ext cx="10972098" cy="669919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Data: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degree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polynomial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3821E-88D8-40F1-91D3-C98C361D4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508" y="1018636"/>
                <a:ext cx="10972098" cy="669919"/>
              </a:xfrm>
              <a:blipFill>
                <a:blip r:embed="rId2"/>
                <a:stretch>
                  <a:fillRect l="-1111" t="-8182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85922AE-0C70-4443-8145-8BC97E4449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321" y="1776896"/>
                <a:ext cx="11941662" cy="6699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C00000"/>
                    </a:solidFill>
                  </a:rPr>
                  <a:t>Algorithm: </a:t>
                </a:r>
                <a:r>
                  <a:rPr lang="en-US" dirty="0"/>
                  <a:t>SGD to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=degree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polys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85922AE-0C70-4443-8145-8BC97E444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21" y="1776896"/>
                <a:ext cx="11941662" cy="669919"/>
              </a:xfrm>
              <a:prstGeom prst="rect">
                <a:avLst/>
              </a:prstGeom>
              <a:blipFill>
                <a:blip r:embed="rId3"/>
                <a:stretch>
                  <a:fillRect l="-1072" t="-8182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9AD2481-6E27-454F-A19B-6E1199FBB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97" y="2775613"/>
            <a:ext cx="4804213" cy="35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5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D081D-C3ED-4E33-AD82-CE5E157D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3821E-88D8-40F1-91D3-C98C361D4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508" y="1018636"/>
                <a:ext cx="10972098" cy="669919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Data: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degree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polynomial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3821E-88D8-40F1-91D3-C98C361D4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508" y="1018636"/>
                <a:ext cx="10972098" cy="669919"/>
              </a:xfrm>
              <a:blipFill>
                <a:blip r:embed="rId2"/>
                <a:stretch>
                  <a:fillRect l="-1111" t="-8182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85922AE-0C70-4443-8145-8BC97E4449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321" y="1776896"/>
                <a:ext cx="11941662" cy="6699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C00000"/>
                    </a:solidFill>
                  </a:rPr>
                  <a:t>Algorithm: </a:t>
                </a:r>
                <a:r>
                  <a:rPr lang="en-US" dirty="0"/>
                  <a:t>SGD to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=degree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polys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085922AE-0C70-4443-8145-8BC97E444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21" y="1776896"/>
                <a:ext cx="11941662" cy="669919"/>
              </a:xfrm>
              <a:prstGeom prst="rect">
                <a:avLst/>
              </a:prstGeom>
              <a:blipFill>
                <a:blip r:embed="rId3"/>
                <a:stretch>
                  <a:fillRect l="-1072" t="-8182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2E60D66-D3CD-4333-8341-CEE0DB291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9" y="2716239"/>
            <a:ext cx="4599521" cy="38807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A0FB46-0227-4062-A914-97F284416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350" y="3138599"/>
            <a:ext cx="4403354" cy="303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1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DEBB-FE1E-4E9A-A816-6B725B6FC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650" y="2590800"/>
            <a:ext cx="8398636" cy="1905630"/>
          </a:xfrm>
        </p:spPr>
        <p:txBody>
          <a:bodyPr/>
          <a:lstStyle/>
          <a:p>
            <a:r>
              <a:rPr lang="en-US" dirty="0"/>
              <a:t>Part III: Approximation and Representation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6D8C02E-834C-F944-9B41-431C1CF89984}"/>
                  </a:ext>
                </a:extLst>
              </p14:cNvPr>
              <p14:cNvContentPartPr/>
              <p14:nvPr/>
            </p14:nvContentPartPr>
            <p14:xfrm>
              <a:off x="1027080" y="120600"/>
              <a:ext cx="10129320" cy="5969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6D8C02E-834C-F944-9B41-431C1CF899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7720" y="111240"/>
                <a:ext cx="10148040" cy="598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8509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o | Boaz Barak">
            <a:extLst>
              <a:ext uri="{FF2B5EF4-FFF2-40B4-BE49-F238E27FC236}">
                <a16:creationId xmlns:a16="http://schemas.microsoft.com/office/drawing/2014/main" id="{855A0128-EF4F-497D-93FD-702E0A75F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312" y="2328196"/>
            <a:ext cx="1000027" cy="13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5B2260D-F751-4A87-A045-AF2B8838F1AC}"/>
              </a:ext>
            </a:extLst>
          </p:cNvPr>
          <p:cNvSpPr/>
          <p:nvPr/>
        </p:nvSpPr>
        <p:spPr>
          <a:xfrm>
            <a:off x="2048387" y="1794796"/>
            <a:ext cx="1466850" cy="1013460"/>
          </a:xfrm>
          <a:prstGeom prst="wedgeEllipseCallout">
            <a:avLst>
              <a:gd name="adj1" fmla="val -57197"/>
              <a:gd name="adj2" fmla="val 4370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Hello</a:t>
            </a:r>
          </a:p>
        </p:txBody>
      </p:sp>
      <p:pic>
        <p:nvPicPr>
          <p:cNvPr id="8" name="Picture 7" descr="A picture containing wall, indoor, person&#10;&#10;Description automatically generated">
            <a:extLst>
              <a:ext uri="{FF2B5EF4-FFF2-40B4-BE49-F238E27FC236}">
                <a16:creationId xmlns:a16="http://schemas.microsoft.com/office/drawing/2014/main" id="{0B11FC03-EF42-449D-992E-ADFB2DF3F3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13" y="5004086"/>
            <a:ext cx="1001316" cy="1335088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4B921A75-5898-42B2-9A96-E991CB54E7FA}"/>
              </a:ext>
            </a:extLst>
          </p:cNvPr>
          <p:cNvSpPr/>
          <p:nvPr/>
        </p:nvSpPr>
        <p:spPr>
          <a:xfrm>
            <a:off x="2048387" y="4577366"/>
            <a:ext cx="1466850" cy="1013460"/>
          </a:xfrm>
          <a:prstGeom prst="wedgeEllipseCallout">
            <a:avLst>
              <a:gd name="adj1" fmla="val -57197"/>
              <a:gd name="adj2" fmla="val 4370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Hello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A5E81E-2A24-4AB1-B5EE-D95CC670C9A7}"/>
              </a:ext>
            </a:extLst>
          </p:cNvPr>
          <p:cNvCxnSpPr/>
          <p:nvPr/>
        </p:nvCxnSpPr>
        <p:spPr>
          <a:xfrm>
            <a:off x="4454015" y="1412773"/>
            <a:ext cx="0" cy="19748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77A66B-8A5E-42EB-A8CD-4BE08E13DD62}"/>
              </a:ext>
            </a:extLst>
          </p:cNvPr>
          <p:cNvCxnSpPr>
            <a:cxnSpLocks/>
          </p:cNvCxnSpPr>
          <p:nvPr/>
        </p:nvCxnSpPr>
        <p:spPr>
          <a:xfrm flipH="1">
            <a:off x="4447665" y="3400323"/>
            <a:ext cx="42291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4E628-59D7-489D-B3C3-92231A0D5883}"/>
              </a:ext>
            </a:extLst>
          </p:cNvPr>
          <p:cNvCxnSpPr/>
          <p:nvPr/>
        </p:nvCxnSpPr>
        <p:spPr>
          <a:xfrm>
            <a:off x="4454015" y="4492523"/>
            <a:ext cx="0" cy="19748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5AC5C4-5EAB-4C6D-A6AD-AE5D9A20AD9A}"/>
              </a:ext>
            </a:extLst>
          </p:cNvPr>
          <p:cNvCxnSpPr>
            <a:cxnSpLocks/>
          </p:cNvCxnSpPr>
          <p:nvPr/>
        </p:nvCxnSpPr>
        <p:spPr>
          <a:xfrm flipH="1">
            <a:off x="4447665" y="6480073"/>
            <a:ext cx="42291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B8B02D2-0EEB-420C-BE5B-DF147A45478C}"/>
              </a:ext>
            </a:extLst>
          </p:cNvPr>
          <p:cNvSpPr/>
          <p:nvPr/>
        </p:nvSpPr>
        <p:spPr>
          <a:xfrm>
            <a:off x="4466715" y="1742973"/>
            <a:ext cx="4165600" cy="1085850"/>
          </a:xfrm>
          <a:custGeom>
            <a:avLst/>
            <a:gdLst>
              <a:gd name="connsiteX0" fmla="*/ 0 w 4165600"/>
              <a:gd name="connsiteY0" fmla="*/ 673100 h 1085850"/>
              <a:gd name="connsiteX1" fmla="*/ 31750 w 4165600"/>
              <a:gd name="connsiteY1" fmla="*/ 603250 h 1085850"/>
              <a:gd name="connsiteX2" fmla="*/ 38100 w 4165600"/>
              <a:gd name="connsiteY2" fmla="*/ 584200 h 1085850"/>
              <a:gd name="connsiteX3" fmla="*/ 44450 w 4165600"/>
              <a:gd name="connsiteY3" fmla="*/ 565150 h 1085850"/>
              <a:gd name="connsiteX4" fmla="*/ 63500 w 4165600"/>
              <a:gd name="connsiteY4" fmla="*/ 527050 h 1085850"/>
              <a:gd name="connsiteX5" fmla="*/ 76200 w 4165600"/>
              <a:gd name="connsiteY5" fmla="*/ 508000 h 1085850"/>
              <a:gd name="connsiteX6" fmla="*/ 82550 w 4165600"/>
              <a:gd name="connsiteY6" fmla="*/ 488950 h 1085850"/>
              <a:gd name="connsiteX7" fmla="*/ 95250 w 4165600"/>
              <a:gd name="connsiteY7" fmla="*/ 463550 h 1085850"/>
              <a:gd name="connsiteX8" fmla="*/ 107950 w 4165600"/>
              <a:gd name="connsiteY8" fmla="*/ 425450 h 1085850"/>
              <a:gd name="connsiteX9" fmla="*/ 120650 w 4165600"/>
              <a:gd name="connsiteY9" fmla="*/ 406400 h 1085850"/>
              <a:gd name="connsiteX10" fmla="*/ 127000 w 4165600"/>
              <a:gd name="connsiteY10" fmla="*/ 387350 h 1085850"/>
              <a:gd name="connsiteX11" fmla="*/ 139700 w 4165600"/>
              <a:gd name="connsiteY11" fmla="*/ 361950 h 1085850"/>
              <a:gd name="connsiteX12" fmla="*/ 152400 w 4165600"/>
              <a:gd name="connsiteY12" fmla="*/ 342900 h 1085850"/>
              <a:gd name="connsiteX13" fmla="*/ 184150 w 4165600"/>
              <a:gd name="connsiteY13" fmla="*/ 298450 h 1085850"/>
              <a:gd name="connsiteX14" fmla="*/ 215900 w 4165600"/>
              <a:gd name="connsiteY14" fmla="*/ 304800 h 1085850"/>
              <a:gd name="connsiteX15" fmla="*/ 234950 w 4165600"/>
              <a:gd name="connsiteY15" fmla="*/ 317500 h 1085850"/>
              <a:gd name="connsiteX16" fmla="*/ 266700 w 4165600"/>
              <a:gd name="connsiteY16" fmla="*/ 304800 h 1085850"/>
              <a:gd name="connsiteX17" fmla="*/ 298450 w 4165600"/>
              <a:gd name="connsiteY17" fmla="*/ 266700 h 1085850"/>
              <a:gd name="connsiteX18" fmla="*/ 317500 w 4165600"/>
              <a:gd name="connsiteY18" fmla="*/ 254000 h 1085850"/>
              <a:gd name="connsiteX19" fmla="*/ 368300 w 4165600"/>
              <a:gd name="connsiteY19" fmla="*/ 241300 h 1085850"/>
              <a:gd name="connsiteX20" fmla="*/ 381000 w 4165600"/>
              <a:gd name="connsiteY20" fmla="*/ 209550 h 1085850"/>
              <a:gd name="connsiteX21" fmla="*/ 393700 w 4165600"/>
              <a:gd name="connsiteY21" fmla="*/ 184150 h 1085850"/>
              <a:gd name="connsiteX22" fmla="*/ 406400 w 4165600"/>
              <a:gd name="connsiteY22" fmla="*/ 114300 h 1085850"/>
              <a:gd name="connsiteX23" fmla="*/ 457200 w 4165600"/>
              <a:gd name="connsiteY23" fmla="*/ 133350 h 1085850"/>
              <a:gd name="connsiteX24" fmla="*/ 476250 w 4165600"/>
              <a:gd name="connsiteY24" fmla="*/ 139700 h 1085850"/>
              <a:gd name="connsiteX25" fmla="*/ 495300 w 4165600"/>
              <a:gd name="connsiteY25" fmla="*/ 133350 h 1085850"/>
              <a:gd name="connsiteX26" fmla="*/ 527050 w 4165600"/>
              <a:gd name="connsiteY26" fmla="*/ 82550 h 1085850"/>
              <a:gd name="connsiteX27" fmla="*/ 539750 w 4165600"/>
              <a:gd name="connsiteY27" fmla="*/ 44450 h 1085850"/>
              <a:gd name="connsiteX28" fmla="*/ 546100 w 4165600"/>
              <a:gd name="connsiteY28" fmla="*/ 25400 h 1085850"/>
              <a:gd name="connsiteX29" fmla="*/ 552450 w 4165600"/>
              <a:gd name="connsiteY29" fmla="*/ 0 h 1085850"/>
              <a:gd name="connsiteX30" fmla="*/ 571500 w 4165600"/>
              <a:gd name="connsiteY30" fmla="*/ 6350 h 1085850"/>
              <a:gd name="connsiteX31" fmla="*/ 584200 w 4165600"/>
              <a:gd name="connsiteY31" fmla="*/ 44450 h 1085850"/>
              <a:gd name="connsiteX32" fmla="*/ 609600 w 4165600"/>
              <a:gd name="connsiteY32" fmla="*/ 101600 h 1085850"/>
              <a:gd name="connsiteX33" fmla="*/ 615950 w 4165600"/>
              <a:gd name="connsiteY33" fmla="*/ 120650 h 1085850"/>
              <a:gd name="connsiteX34" fmla="*/ 641350 w 4165600"/>
              <a:gd name="connsiteY34" fmla="*/ 158750 h 1085850"/>
              <a:gd name="connsiteX35" fmla="*/ 654050 w 4165600"/>
              <a:gd name="connsiteY35" fmla="*/ 177800 h 1085850"/>
              <a:gd name="connsiteX36" fmla="*/ 692150 w 4165600"/>
              <a:gd name="connsiteY36" fmla="*/ 203200 h 1085850"/>
              <a:gd name="connsiteX37" fmla="*/ 698500 w 4165600"/>
              <a:gd name="connsiteY37" fmla="*/ 222250 h 1085850"/>
              <a:gd name="connsiteX38" fmla="*/ 723900 w 4165600"/>
              <a:gd name="connsiteY38" fmla="*/ 279400 h 1085850"/>
              <a:gd name="connsiteX39" fmla="*/ 742950 w 4165600"/>
              <a:gd name="connsiteY39" fmla="*/ 349250 h 1085850"/>
              <a:gd name="connsiteX40" fmla="*/ 755650 w 4165600"/>
              <a:gd name="connsiteY40" fmla="*/ 393700 h 1085850"/>
              <a:gd name="connsiteX41" fmla="*/ 806450 w 4165600"/>
              <a:gd name="connsiteY41" fmla="*/ 393700 h 1085850"/>
              <a:gd name="connsiteX42" fmla="*/ 819150 w 4165600"/>
              <a:gd name="connsiteY42" fmla="*/ 412750 h 1085850"/>
              <a:gd name="connsiteX43" fmla="*/ 825500 w 4165600"/>
              <a:gd name="connsiteY43" fmla="*/ 438150 h 1085850"/>
              <a:gd name="connsiteX44" fmla="*/ 831850 w 4165600"/>
              <a:gd name="connsiteY44" fmla="*/ 552450 h 1085850"/>
              <a:gd name="connsiteX45" fmla="*/ 857250 w 4165600"/>
              <a:gd name="connsiteY45" fmla="*/ 558800 h 1085850"/>
              <a:gd name="connsiteX46" fmla="*/ 895350 w 4165600"/>
              <a:gd name="connsiteY46" fmla="*/ 596900 h 1085850"/>
              <a:gd name="connsiteX47" fmla="*/ 914400 w 4165600"/>
              <a:gd name="connsiteY47" fmla="*/ 615950 h 1085850"/>
              <a:gd name="connsiteX48" fmla="*/ 1022350 w 4165600"/>
              <a:gd name="connsiteY48" fmla="*/ 666750 h 1085850"/>
              <a:gd name="connsiteX49" fmla="*/ 1035050 w 4165600"/>
              <a:gd name="connsiteY49" fmla="*/ 685800 h 1085850"/>
              <a:gd name="connsiteX50" fmla="*/ 1041400 w 4165600"/>
              <a:gd name="connsiteY50" fmla="*/ 704850 h 1085850"/>
              <a:gd name="connsiteX51" fmla="*/ 1060450 w 4165600"/>
              <a:gd name="connsiteY51" fmla="*/ 698500 h 1085850"/>
              <a:gd name="connsiteX52" fmla="*/ 1066800 w 4165600"/>
              <a:gd name="connsiteY52" fmla="*/ 679450 h 1085850"/>
              <a:gd name="connsiteX53" fmla="*/ 1073150 w 4165600"/>
              <a:gd name="connsiteY53" fmla="*/ 698500 h 1085850"/>
              <a:gd name="connsiteX54" fmla="*/ 1054100 w 4165600"/>
              <a:gd name="connsiteY54" fmla="*/ 768350 h 1085850"/>
              <a:gd name="connsiteX55" fmla="*/ 1123950 w 4165600"/>
              <a:gd name="connsiteY55" fmla="*/ 863600 h 1085850"/>
              <a:gd name="connsiteX56" fmla="*/ 1149350 w 4165600"/>
              <a:gd name="connsiteY56" fmla="*/ 857250 h 1085850"/>
              <a:gd name="connsiteX57" fmla="*/ 1181100 w 4165600"/>
              <a:gd name="connsiteY57" fmla="*/ 863600 h 1085850"/>
              <a:gd name="connsiteX58" fmla="*/ 1219200 w 4165600"/>
              <a:gd name="connsiteY58" fmla="*/ 901700 h 1085850"/>
              <a:gd name="connsiteX59" fmla="*/ 1238250 w 4165600"/>
              <a:gd name="connsiteY59" fmla="*/ 914400 h 1085850"/>
              <a:gd name="connsiteX60" fmla="*/ 1295400 w 4165600"/>
              <a:gd name="connsiteY60" fmla="*/ 863600 h 1085850"/>
              <a:gd name="connsiteX61" fmla="*/ 1333500 w 4165600"/>
              <a:gd name="connsiteY61" fmla="*/ 781050 h 1085850"/>
              <a:gd name="connsiteX62" fmla="*/ 1339850 w 4165600"/>
              <a:gd name="connsiteY62" fmla="*/ 736600 h 1085850"/>
              <a:gd name="connsiteX63" fmla="*/ 1346200 w 4165600"/>
              <a:gd name="connsiteY63" fmla="*/ 704850 h 1085850"/>
              <a:gd name="connsiteX64" fmla="*/ 1352550 w 4165600"/>
              <a:gd name="connsiteY64" fmla="*/ 571500 h 1085850"/>
              <a:gd name="connsiteX65" fmla="*/ 1397000 w 4165600"/>
              <a:gd name="connsiteY65" fmla="*/ 558800 h 1085850"/>
              <a:gd name="connsiteX66" fmla="*/ 1403350 w 4165600"/>
              <a:gd name="connsiteY66" fmla="*/ 533400 h 1085850"/>
              <a:gd name="connsiteX67" fmla="*/ 1428750 w 4165600"/>
              <a:gd name="connsiteY67" fmla="*/ 520700 h 1085850"/>
              <a:gd name="connsiteX68" fmla="*/ 1562100 w 4165600"/>
              <a:gd name="connsiteY68" fmla="*/ 431800 h 1085850"/>
              <a:gd name="connsiteX69" fmla="*/ 1663700 w 4165600"/>
              <a:gd name="connsiteY69" fmla="*/ 368300 h 1085850"/>
              <a:gd name="connsiteX70" fmla="*/ 1739900 w 4165600"/>
              <a:gd name="connsiteY70" fmla="*/ 298450 h 1085850"/>
              <a:gd name="connsiteX71" fmla="*/ 1752600 w 4165600"/>
              <a:gd name="connsiteY71" fmla="*/ 279400 h 1085850"/>
              <a:gd name="connsiteX72" fmla="*/ 1727200 w 4165600"/>
              <a:gd name="connsiteY72" fmla="*/ 241300 h 1085850"/>
              <a:gd name="connsiteX73" fmla="*/ 1714500 w 4165600"/>
              <a:gd name="connsiteY73" fmla="*/ 222250 h 1085850"/>
              <a:gd name="connsiteX74" fmla="*/ 1720850 w 4165600"/>
              <a:gd name="connsiteY74" fmla="*/ 196850 h 1085850"/>
              <a:gd name="connsiteX75" fmla="*/ 1758950 w 4165600"/>
              <a:gd name="connsiteY75" fmla="*/ 152400 h 1085850"/>
              <a:gd name="connsiteX76" fmla="*/ 1784350 w 4165600"/>
              <a:gd name="connsiteY76" fmla="*/ 120650 h 1085850"/>
              <a:gd name="connsiteX77" fmla="*/ 1828800 w 4165600"/>
              <a:gd name="connsiteY77" fmla="*/ 69850 h 1085850"/>
              <a:gd name="connsiteX78" fmla="*/ 1879600 w 4165600"/>
              <a:gd name="connsiteY78" fmla="*/ 114300 h 1085850"/>
              <a:gd name="connsiteX79" fmla="*/ 1892300 w 4165600"/>
              <a:gd name="connsiteY79" fmla="*/ 95250 h 1085850"/>
              <a:gd name="connsiteX80" fmla="*/ 1911350 w 4165600"/>
              <a:gd name="connsiteY80" fmla="*/ 107950 h 1085850"/>
              <a:gd name="connsiteX81" fmla="*/ 1936750 w 4165600"/>
              <a:gd name="connsiteY81" fmla="*/ 152400 h 1085850"/>
              <a:gd name="connsiteX82" fmla="*/ 1943100 w 4165600"/>
              <a:gd name="connsiteY82" fmla="*/ 171450 h 1085850"/>
              <a:gd name="connsiteX83" fmla="*/ 1962150 w 4165600"/>
              <a:gd name="connsiteY83" fmla="*/ 177800 h 1085850"/>
              <a:gd name="connsiteX84" fmla="*/ 1974850 w 4165600"/>
              <a:gd name="connsiteY84" fmla="*/ 203200 h 1085850"/>
              <a:gd name="connsiteX85" fmla="*/ 1981200 w 4165600"/>
              <a:gd name="connsiteY85" fmla="*/ 234950 h 1085850"/>
              <a:gd name="connsiteX86" fmla="*/ 1987550 w 4165600"/>
              <a:gd name="connsiteY86" fmla="*/ 260350 h 1085850"/>
              <a:gd name="connsiteX87" fmla="*/ 2006600 w 4165600"/>
              <a:gd name="connsiteY87" fmla="*/ 317500 h 1085850"/>
              <a:gd name="connsiteX88" fmla="*/ 2012950 w 4165600"/>
              <a:gd name="connsiteY88" fmla="*/ 336550 h 1085850"/>
              <a:gd name="connsiteX89" fmla="*/ 2019300 w 4165600"/>
              <a:gd name="connsiteY89" fmla="*/ 374650 h 1085850"/>
              <a:gd name="connsiteX90" fmla="*/ 2025650 w 4165600"/>
              <a:gd name="connsiteY90" fmla="*/ 400050 h 1085850"/>
              <a:gd name="connsiteX91" fmla="*/ 2032000 w 4165600"/>
              <a:gd name="connsiteY91" fmla="*/ 444500 h 1085850"/>
              <a:gd name="connsiteX92" fmla="*/ 2063750 w 4165600"/>
              <a:gd name="connsiteY92" fmla="*/ 469900 h 1085850"/>
              <a:gd name="connsiteX93" fmla="*/ 2120900 w 4165600"/>
              <a:gd name="connsiteY93" fmla="*/ 527050 h 1085850"/>
              <a:gd name="connsiteX94" fmla="*/ 2146300 w 4165600"/>
              <a:gd name="connsiteY94" fmla="*/ 552450 h 1085850"/>
              <a:gd name="connsiteX95" fmla="*/ 2184400 w 4165600"/>
              <a:gd name="connsiteY95" fmla="*/ 590550 h 1085850"/>
              <a:gd name="connsiteX96" fmla="*/ 2203450 w 4165600"/>
              <a:gd name="connsiteY96" fmla="*/ 565150 h 1085850"/>
              <a:gd name="connsiteX97" fmla="*/ 2222500 w 4165600"/>
              <a:gd name="connsiteY97" fmla="*/ 469900 h 1085850"/>
              <a:gd name="connsiteX98" fmla="*/ 2228850 w 4165600"/>
              <a:gd name="connsiteY98" fmla="*/ 336550 h 1085850"/>
              <a:gd name="connsiteX99" fmla="*/ 2235200 w 4165600"/>
              <a:gd name="connsiteY99" fmla="*/ 304800 h 1085850"/>
              <a:gd name="connsiteX100" fmla="*/ 2254250 w 4165600"/>
              <a:gd name="connsiteY100" fmla="*/ 323850 h 1085850"/>
              <a:gd name="connsiteX101" fmla="*/ 2273300 w 4165600"/>
              <a:gd name="connsiteY101" fmla="*/ 349250 h 1085850"/>
              <a:gd name="connsiteX102" fmla="*/ 2286000 w 4165600"/>
              <a:gd name="connsiteY102" fmla="*/ 368300 h 1085850"/>
              <a:gd name="connsiteX103" fmla="*/ 2305050 w 4165600"/>
              <a:gd name="connsiteY103" fmla="*/ 425450 h 1085850"/>
              <a:gd name="connsiteX104" fmla="*/ 2311400 w 4165600"/>
              <a:gd name="connsiteY104" fmla="*/ 444500 h 1085850"/>
              <a:gd name="connsiteX105" fmla="*/ 2343150 w 4165600"/>
              <a:gd name="connsiteY105" fmla="*/ 457200 h 1085850"/>
              <a:gd name="connsiteX106" fmla="*/ 2374900 w 4165600"/>
              <a:gd name="connsiteY106" fmla="*/ 533400 h 1085850"/>
              <a:gd name="connsiteX107" fmla="*/ 2381250 w 4165600"/>
              <a:gd name="connsiteY107" fmla="*/ 596900 h 1085850"/>
              <a:gd name="connsiteX108" fmla="*/ 2393950 w 4165600"/>
              <a:gd name="connsiteY108" fmla="*/ 615950 h 1085850"/>
              <a:gd name="connsiteX109" fmla="*/ 2432050 w 4165600"/>
              <a:gd name="connsiteY109" fmla="*/ 666750 h 1085850"/>
              <a:gd name="connsiteX110" fmla="*/ 2482850 w 4165600"/>
              <a:gd name="connsiteY110" fmla="*/ 641350 h 1085850"/>
              <a:gd name="connsiteX111" fmla="*/ 2540000 w 4165600"/>
              <a:gd name="connsiteY111" fmla="*/ 596900 h 1085850"/>
              <a:gd name="connsiteX112" fmla="*/ 2565400 w 4165600"/>
              <a:gd name="connsiteY112" fmla="*/ 609600 h 1085850"/>
              <a:gd name="connsiteX113" fmla="*/ 2571750 w 4165600"/>
              <a:gd name="connsiteY113" fmla="*/ 641350 h 1085850"/>
              <a:gd name="connsiteX114" fmla="*/ 2584450 w 4165600"/>
              <a:gd name="connsiteY114" fmla="*/ 755650 h 1085850"/>
              <a:gd name="connsiteX115" fmla="*/ 2590800 w 4165600"/>
              <a:gd name="connsiteY115" fmla="*/ 806450 h 1085850"/>
              <a:gd name="connsiteX116" fmla="*/ 2603500 w 4165600"/>
              <a:gd name="connsiteY116" fmla="*/ 844550 h 1085850"/>
              <a:gd name="connsiteX117" fmla="*/ 2609850 w 4165600"/>
              <a:gd name="connsiteY117" fmla="*/ 863600 h 1085850"/>
              <a:gd name="connsiteX118" fmla="*/ 2622550 w 4165600"/>
              <a:gd name="connsiteY118" fmla="*/ 889000 h 1085850"/>
              <a:gd name="connsiteX119" fmla="*/ 2628900 w 4165600"/>
              <a:gd name="connsiteY119" fmla="*/ 908050 h 1085850"/>
              <a:gd name="connsiteX120" fmla="*/ 2641600 w 4165600"/>
              <a:gd name="connsiteY120" fmla="*/ 933450 h 1085850"/>
              <a:gd name="connsiteX121" fmla="*/ 2660650 w 4165600"/>
              <a:gd name="connsiteY121" fmla="*/ 965200 h 1085850"/>
              <a:gd name="connsiteX122" fmla="*/ 2698750 w 4165600"/>
              <a:gd name="connsiteY122" fmla="*/ 996950 h 1085850"/>
              <a:gd name="connsiteX123" fmla="*/ 2717800 w 4165600"/>
              <a:gd name="connsiteY123" fmla="*/ 1003300 h 1085850"/>
              <a:gd name="connsiteX124" fmla="*/ 2736850 w 4165600"/>
              <a:gd name="connsiteY124" fmla="*/ 1022350 h 1085850"/>
              <a:gd name="connsiteX125" fmla="*/ 2755900 w 4165600"/>
              <a:gd name="connsiteY125" fmla="*/ 1079500 h 1085850"/>
              <a:gd name="connsiteX126" fmla="*/ 2774950 w 4165600"/>
              <a:gd name="connsiteY126" fmla="*/ 1085850 h 1085850"/>
              <a:gd name="connsiteX127" fmla="*/ 2832100 w 4165600"/>
              <a:gd name="connsiteY127" fmla="*/ 1016000 h 1085850"/>
              <a:gd name="connsiteX128" fmla="*/ 2908300 w 4165600"/>
              <a:gd name="connsiteY128" fmla="*/ 996950 h 1085850"/>
              <a:gd name="connsiteX129" fmla="*/ 2952750 w 4165600"/>
              <a:gd name="connsiteY129" fmla="*/ 990600 h 1085850"/>
              <a:gd name="connsiteX130" fmla="*/ 2997200 w 4165600"/>
              <a:gd name="connsiteY130" fmla="*/ 977900 h 1085850"/>
              <a:gd name="connsiteX131" fmla="*/ 3079750 w 4165600"/>
              <a:gd name="connsiteY131" fmla="*/ 958850 h 1085850"/>
              <a:gd name="connsiteX132" fmla="*/ 3105150 w 4165600"/>
              <a:gd name="connsiteY132" fmla="*/ 946150 h 1085850"/>
              <a:gd name="connsiteX133" fmla="*/ 3136900 w 4165600"/>
              <a:gd name="connsiteY133" fmla="*/ 933450 h 1085850"/>
              <a:gd name="connsiteX134" fmla="*/ 3162300 w 4165600"/>
              <a:gd name="connsiteY134" fmla="*/ 908050 h 1085850"/>
              <a:gd name="connsiteX135" fmla="*/ 3194050 w 4165600"/>
              <a:gd name="connsiteY135" fmla="*/ 882650 h 1085850"/>
              <a:gd name="connsiteX136" fmla="*/ 3200400 w 4165600"/>
              <a:gd name="connsiteY136" fmla="*/ 863600 h 1085850"/>
              <a:gd name="connsiteX137" fmla="*/ 3219450 w 4165600"/>
              <a:gd name="connsiteY137" fmla="*/ 882650 h 1085850"/>
              <a:gd name="connsiteX138" fmla="*/ 3244850 w 4165600"/>
              <a:gd name="connsiteY138" fmla="*/ 933450 h 1085850"/>
              <a:gd name="connsiteX139" fmla="*/ 3263900 w 4165600"/>
              <a:gd name="connsiteY139" fmla="*/ 889000 h 1085850"/>
              <a:gd name="connsiteX140" fmla="*/ 3282950 w 4165600"/>
              <a:gd name="connsiteY140" fmla="*/ 838200 h 1085850"/>
              <a:gd name="connsiteX141" fmla="*/ 3289300 w 4165600"/>
              <a:gd name="connsiteY141" fmla="*/ 812800 h 1085850"/>
              <a:gd name="connsiteX142" fmla="*/ 3302000 w 4165600"/>
              <a:gd name="connsiteY142" fmla="*/ 793750 h 1085850"/>
              <a:gd name="connsiteX143" fmla="*/ 3346450 w 4165600"/>
              <a:gd name="connsiteY143" fmla="*/ 812800 h 1085850"/>
              <a:gd name="connsiteX144" fmla="*/ 3359150 w 4165600"/>
              <a:gd name="connsiteY144" fmla="*/ 831850 h 1085850"/>
              <a:gd name="connsiteX145" fmla="*/ 3479800 w 4165600"/>
              <a:gd name="connsiteY145" fmla="*/ 857250 h 1085850"/>
              <a:gd name="connsiteX146" fmla="*/ 3524250 w 4165600"/>
              <a:gd name="connsiteY146" fmla="*/ 863600 h 1085850"/>
              <a:gd name="connsiteX147" fmla="*/ 3695700 w 4165600"/>
              <a:gd name="connsiteY147" fmla="*/ 844550 h 1085850"/>
              <a:gd name="connsiteX148" fmla="*/ 3714750 w 4165600"/>
              <a:gd name="connsiteY148" fmla="*/ 825500 h 1085850"/>
              <a:gd name="connsiteX149" fmla="*/ 3714750 w 4165600"/>
              <a:gd name="connsiteY149" fmla="*/ 749300 h 1085850"/>
              <a:gd name="connsiteX150" fmla="*/ 3721100 w 4165600"/>
              <a:gd name="connsiteY150" fmla="*/ 641350 h 1085850"/>
              <a:gd name="connsiteX151" fmla="*/ 3746500 w 4165600"/>
              <a:gd name="connsiteY151" fmla="*/ 647700 h 1085850"/>
              <a:gd name="connsiteX152" fmla="*/ 3771900 w 4165600"/>
              <a:gd name="connsiteY152" fmla="*/ 647700 h 1085850"/>
              <a:gd name="connsiteX153" fmla="*/ 3778250 w 4165600"/>
              <a:gd name="connsiteY153" fmla="*/ 533400 h 1085850"/>
              <a:gd name="connsiteX154" fmla="*/ 3784600 w 4165600"/>
              <a:gd name="connsiteY154" fmla="*/ 488950 h 1085850"/>
              <a:gd name="connsiteX155" fmla="*/ 3803650 w 4165600"/>
              <a:gd name="connsiteY155" fmla="*/ 482600 h 1085850"/>
              <a:gd name="connsiteX156" fmla="*/ 3848100 w 4165600"/>
              <a:gd name="connsiteY156" fmla="*/ 488950 h 1085850"/>
              <a:gd name="connsiteX157" fmla="*/ 3892550 w 4165600"/>
              <a:gd name="connsiteY157" fmla="*/ 514350 h 1085850"/>
              <a:gd name="connsiteX158" fmla="*/ 3898900 w 4165600"/>
              <a:gd name="connsiteY158" fmla="*/ 495300 h 1085850"/>
              <a:gd name="connsiteX159" fmla="*/ 3911600 w 4165600"/>
              <a:gd name="connsiteY159" fmla="*/ 444500 h 1085850"/>
              <a:gd name="connsiteX160" fmla="*/ 3930650 w 4165600"/>
              <a:gd name="connsiteY160" fmla="*/ 431800 h 1085850"/>
              <a:gd name="connsiteX161" fmla="*/ 3956050 w 4165600"/>
              <a:gd name="connsiteY161" fmla="*/ 457200 h 1085850"/>
              <a:gd name="connsiteX162" fmla="*/ 3968750 w 4165600"/>
              <a:gd name="connsiteY162" fmla="*/ 501650 h 1085850"/>
              <a:gd name="connsiteX163" fmla="*/ 3981450 w 4165600"/>
              <a:gd name="connsiteY163" fmla="*/ 520700 h 1085850"/>
              <a:gd name="connsiteX164" fmla="*/ 3987800 w 4165600"/>
              <a:gd name="connsiteY164" fmla="*/ 539750 h 1085850"/>
              <a:gd name="connsiteX165" fmla="*/ 4025900 w 4165600"/>
              <a:gd name="connsiteY165" fmla="*/ 520700 h 1085850"/>
              <a:gd name="connsiteX166" fmla="*/ 4044950 w 4165600"/>
              <a:gd name="connsiteY166" fmla="*/ 495300 h 1085850"/>
              <a:gd name="connsiteX167" fmla="*/ 4089400 w 4165600"/>
              <a:gd name="connsiteY167" fmla="*/ 501650 h 1085850"/>
              <a:gd name="connsiteX168" fmla="*/ 4121150 w 4165600"/>
              <a:gd name="connsiteY168" fmla="*/ 552450 h 1085850"/>
              <a:gd name="connsiteX169" fmla="*/ 4127500 w 4165600"/>
              <a:gd name="connsiteY169" fmla="*/ 571500 h 1085850"/>
              <a:gd name="connsiteX170" fmla="*/ 4165600 w 4165600"/>
              <a:gd name="connsiteY170" fmla="*/ 57785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4165600" h="1085850">
                <a:moveTo>
                  <a:pt x="0" y="673100"/>
                </a:moveTo>
                <a:cubicBezTo>
                  <a:pt x="25938" y="629871"/>
                  <a:pt x="15147" y="653059"/>
                  <a:pt x="31750" y="603250"/>
                </a:cubicBezTo>
                <a:lnTo>
                  <a:pt x="38100" y="584200"/>
                </a:lnTo>
                <a:cubicBezTo>
                  <a:pt x="40217" y="577850"/>
                  <a:pt x="40737" y="570719"/>
                  <a:pt x="44450" y="565150"/>
                </a:cubicBezTo>
                <a:cubicBezTo>
                  <a:pt x="80846" y="510555"/>
                  <a:pt x="37210" y="579630"/>
                  <a:pt x="63500" y="527050"/>
                </a:cubicBezTo>
                <a:cubicBezTo>
                  <a:pt x="66913" y="520224"/>
                  <a:pt x="72787" y="514826"/>
                  <a:pt x="76200" y="508000"/>
                </a:cubicBezTo>
                <a:cubicBezTo>
                  <a:pt x="79193" y="502013"/>
                  <a:pt x="79913" y="495102"/>
                  <a:pt x="82550" y="488950"/>
                </a:cubicBezTo>
                <a:cubicBezTo>
                  <a:pt x="86279" y="480249"/>
                  <a:pt x="91734" y="472339"/>
                  <a:pt x="95250" y="463550"/>
                </a:cubicBezTo>
                <a:cubicBezTo>
                  <a:pt x="100222" y="451121"/>
                  <a:pt x="100524" y="436589"/>
                  <a:pt x="107950" y="425450"/>
                </a:cubicBezTo>
                <a:cubicBezTo>
                  <a:pt x="112183" y="419100"/>
                  <a:pt x="117237" y="413226"/>
                  <a:pt x="120650" y="406400"/>
                </a:cubicBezTo>
                <a:cubicBezTo>
                  <a:pt x="123643" y="400413"/>
                  <a:pt x="124363" y="393502"/>
                  <a:pt x="127000" y="387350"/>
                </a:cubicBezTo>
                <a:cubicBezTo>
                  <a:pt x="130729" y="378649"/>
                  <a:pt x="135004" y="370169"/>
                  <a:pt x="139700" y="361950"/>
                </a:cubicBezTo>
                <a:cubicBezTo>
                  <a:pt x="143486" y="355324"/>
                  <a:pt x="149300" y="349874"/>
                  <a:pt x="152400" y="342900"/>
                </a:cubicBezTo>
                <a:cubicBezTo>
                  <a:pt x="173014" y="296517"/>
                  <a:pt x="149501" y="310000"/>
                  <a:pt x="184150" y="298450"/>
                </a:cubicBezTo>
                <a:cubicBezTo>
                  <a:pt x="194733" y="300567"/>
                  <a:pt x="205794" y="301010"/>
                  <a:pt x="215900" y="304800"/>
                </a:cubicBezTo>
                <a:cubicBezTo>
                  <a:pt x="223046" y="307480"/>
                  <a:pt x="227318" y="317500"/>
                  <a:pt x="234950" y="317500"/>
                </a:cubicBezTo>
                <a:cubicBezTo>
                  <a:pt x="246349" y="317500"/>
                  <a:pt x="256117" y="309033"/>
                  <a:pt x="266700" y="304800"/>
                </a:cubicBezTo>
                <a:cubicBezTo>
                  <a:pt x="279187" y="286069"/>
                  <a:pt x="280115" y="281979"/>
                  <a:pt x="298450" y="266700"/>
                </a:cubicBezTo>
                <a:cubicBezTo>
                  <a:pt x="304313" y="261814"/>
                  <a:pt x="310328" y="256608"/>
                  <a:pt x="317500" y="254000"/>
                </a:cubicBezTo>
                <a:cubicBezTo>
                  <a:pt x="333904" y="248035"/>
                  <a:pt x="351367" y="245533"/>
                  <a:pt x="368300" y="241300"/>
                </a:cubicBezTo>
                <a:cubicBezTo>
                  <a:pt x="372533" y="230717"/>
                  <a:pt x="376371" y="219966"/>
                  <a:pt x="381000" y="209550"/>
                </a:cubicBezTo>
                <a:cubicBezTo>
                  <a:pt x="384845" y="200900"/>
                  <a:pt x="390707" y="193130"/>
                  <a:pt x="393700" y="184150"/>
                </a:cubicBezTo>
                <a:cubicBezTo>
                  <a:pt x="396658" y="175275"/>
                  <a:pt x="405334" y="120697"/>
                  <a:pt x="406400" y="114300"/>
                </a:cubicBezTo>
                <a:cubicBezTo>
                  <a:pt x="449640" y="128713"/>
                  <a:pt x="396456" y="110571"/>
                  <a:pt x="457200" y="133350"/>
                </a:cubicBezTo>
                <a:cubicBezTo>
                  <a:pt x="463467" y="135700"/>
                  <a:pt x="469900" y="137583"/>
                  <a:pt x="476250" y="139700"/>
                </a:cubicBezTo>
                <a:cubicBezTo>
                  <a:pt x="482600" y="137583"/>
                  <a:pt x="489731" y="137063"/>
                  <a:pt x="495300" y="133350"/>
                </a:cubicBezTo>
                <a:cubicBezTo>
                  <a:pt x="516556" y="119179"/>
                  <a:pt x="518445" y="106214"/>
                  <a:pt x="527050" y="82550"/>
                </a:cubicBezTo>
                <a:cubicBezTo>
                  <a:pt x="531625" y="69969"/>
                  <a:pt x="535517" y="57150"/>
                  <a:pt x="539750" y="44450"/>
                </a:cubicBezTo>
                <a:cubicBezTo>
                  <a:pt x="541867" y="38100"/>
                  <a:pt x="544477" y="31894"/>
                  <a:pt x="546100" y="25400"/>
                </a:cubicBezTo>
                <a:lnTo>
                  <a:pt x="552450" y="0"/>
                </a:lnTo>
                <a:cubicBezTo>
                  <a:pt x="558800" y="2117"/>
                  <a:pt x="567609" y="903"/>
                  <a:pt x="571500" y="6350"/>
                </a:cubicBezTo>
                <a:cubicBezTo>
                  <a:pt x="579281" y="17243"/>
                  <a:pt x="579625" y="31869"/>
                  <a:pt x="584200" y="44450"/>
                </a:cubicBezTo>
                <a:cubicBezTo>
                  <a:pt x="607831" y="109436"/>
                  <a:pt x="585644" y="45703"/>
                  <a:pt x="609600" y="101600"/>
                </a:cubicBezTo>
                <a:cubicBezTo>
                  <a:pt x="612237" y="107752"/>
                  <a:pt x="612699" y="114799"/>
                  <a:pt x="615950" y="120650"/>
                </a:cubicBezTo>
                <a:cubicBezTo>
                  <a:pt x="623363" y="133993"/>
                  <a:pt x="632883" y="146050"/>
                  <a:pt x="641350" y="158750"/>
                </a:cubicBezTo>
                <a:cubicBezTo>
                  <a:pt x="645583" y="165100"/>
                  <a:pt x="647700" y="173567"/>
                  <a:pt x="654050" y="177800"/>
                </a:cubicBezTo>
                <a:lnTo>
                  <a:pt x="692150" y="203200"/>
                </a:lnTo>
                <a:cubicBezTo>
                  <a:pt x="694267" y="209550"/>
                  <a:pt x="695863" y="216098"/>
                  <a:pt x="698500" y="222250"/>
                </a:cubicBezTo>
                <a:cubicBezTo>
                  <a:pt x="727362" y="289595"/>
                  <a:pt x="694361" y="200629"/>
                  <a:pt x="723900" y="279400"/>
                </a:cubicBezTo>
                <a:cubicBezTo>
                  <a:pt x="740378" y="323342"/>
                  <a:pt x="716608" y="270225"/>
                  <a:pt x="742950" y="349250"/>
                </a:cubicBezTo>
                <a:cubicBezTo>
                  <a:pt x="752060" y="376579"/>
                  <a:pt x="747677" y="361806"/>
                  <a:pt x="755650" y="393700"/>
                </a:cubicBezTo>
                <a:cubicBezTo>
                  <a:pt x="771924" y="390445"/>
                  <a:pt x="790829" y="381203"/>
                  <a:pt x="806450" y="393700"/>
                </a:cubicBezTo>
                <a:cubicBezTo>
                  <a:pt x="812409" y="398468"/>
                  <a:pt x="814917" y="406400"/>
                  <a:pt x="819150" y="412750"/>
                </a:cubicBezTo>
                <a:cubicBezTo>
                  <a:pt x="821267" y="421217"/>
                  <a:pt x="824710" y="429459"/>
                  <a:pt x="825500" y="438150"/>
                </a:cubicBezTo>
                <a:cubicBezTo>
                  <a:pt x="828955" y="476152"/>
                  <a:pt x="822139" y="515548"/>
                  <a:pt x="831850" y="552450"/>
                </a:cubicBezTo>
                <a:cubicBezTo>
                  <a:pt x="834071" y="560890"/>
                  <a:pt x="848783" y="556683"/>
                  <a:pt x="857250" y="558800"/>
                </a:cubicBezTo>
                <a:cubicBezTo>
                  <a:pt x="879607" y="592336"/>
                  <a:pt x="858594" y="565395"/>
                  <a:pt x="895350" y="596900"/>
                </a:cubicBezTo>
                <a:cubicBezTo>
                  <a:pt x="902168" y="602744"/>
                  <a:pt x="906928" y="610969"/>
                  <a:pt x="914400" y="615950"/>
                </a:cubicBezTo>
                <a:cubicBezTo>
                  <a:pt x="984651" y="662784"/>
                  <a:pt x="967371" y="655754"/>
                  <a:pt x="1022350" y="666750"/>
                </a:cubicBezTo>
                <a:cubicBezTo>
                  <a:pt x="1026583" y="673100"/>
                  <a:pt x="1031637" y="678974"/>
                  <a:pt x="1035050" y="685800"/>
                </a:cubicBezTo>
                <a:cubicBezTo>
                  <a:pt x="1038043" y="691787"/>
                  <a:pt x="1035413" y="701857"/>
                  <a:pt x="1041400" y="704850"/>
                </a:cubicBezTo>
                <a:cubicBezTo>
                  <a:pt x="1047387" y="707843"/>
                  <a:pt x="1054100" y="700617"/>
                  <a:pt x="1060450" y="698500"/>
                </a:cubicBezTo>
                <a:cubicBezTo>
                  <a:pt x="1062567" y="692150"/>
                  <a:pt x="1060107" y="679450"/>
                  <a:pt x="1066800" y="679450"/>
                </a:cubicBezTo>
                <a:cubicBezTo>
                  <a:pt x="1073493" y="679450"/>
                  <a:pt x="1073756" y="691834"/>
                  <a:pt x="1073150" y="698500"/>
                </a:cubicBezTo>
                <a:cubicBezTo>
                  <a:pt x="1071360" y="718195"/>
                  <a:pt x="1061163" y="747160"/>
                  <a:pt x="1054100" y="768350"/>
                </a:cubicBezTo>
                <a:cubicBezTo>
                  <a:pt x="1068327" y="882170"/>
                  <a:pt x="1033356" y="877538"/>
                  <a:pt x="1123950" y="863600"/>
                </a:cubicBezTo>
                <a:cubicBezTo>
                  <a:pt x="1132576" y="862273"/>
                  <a:pt x="1140883" y="859367"/>
                  <a:pt x="1149350" y="857250"/>
                </a:cubicBezTo>
                <a:cubicBezTo>
                  <a:pt x="1159933" y="859367"/>
                  <a:pt x="1171237" y="859217"/>
                  <a:pt x="1181100" y="863600"/>
                </a:cubicBezTo>
                <a:cubicBezTo>
                  <a:pt x="1218455" y="880202"/>
                  <a:pt x="1196411" y="878911"/>
                  <a:pt x="1219200" y="901700"/>
                </a:cubicBezTo>
                <a:cubicBezTo>
                  <a:pt x="1224596" y="907096"/>
                  <a:pt x="1231900" y="910167"/>
                  <a:pt x="1238250" y="914400"/>
                </a:cubicBezTo>
                <a:cubicBezTo>
                  <a:pt x="1258382" y="900979"/>
                  <a:pt x="1284526" y="885348"/>
                  <a:pt x="1295400" y="863600"/>
                </a:cubicBezTo>
                <a:cubicBezTo>
                  <a:pt x="1325898" y="802605"/>
                  <a:pt x="1313769" y="830378"/>
                  <a:pt x="1333500" y="781050"/>
                </a:cubicBezTo>
                <a:cubicBezTo>
                  <a:pt x="1335617" y="766233"/>
                  <a:pt x="1337389" y="751363"/>
                  <a:pt x="1339850" y="736600"/>
                </a:cubicBezTo>
                <a:cubicBezTo>
                  <a:pt x="1341624" y="725954"/>
                  <a:pt x="1345372" y="715611"/>
                  <a:pt x="1346200" y="704850"/>
                </a:cubicBezTo>
                <a:cubicBezTo>
                  <a:pt x="1349613" y="660481"/>
                  <a:pt x="1337931" y="613530"/>
                  <a:pt x="1352550" y="571500"/>
                </a:cubicBezTo>
                <a:cubicBezTo>
                  <a:pt x="1357612" y="556946"/>
                  <a:pt x="1382183" y="563033"/>
                  <a:pt x="1397000" y="558800"/>
                </a:cubicBezTo>
                <a:cubicBezTo>
                  <a:pt x="1399117" y="550333"/>
                  <a:pt x="1397763" y="540104"/>
                  <a:pt x="1403350" y="533400"/>
                </a:cubicBezTo>
                <a:cubicBezTo>
                  <a:pt x="1409410" y="526128"/>
                  <a:pt x="1420777" y="525803"/>
                  <a:pt x="1428750" y="520700"/>
                </a:cubicBezTo>
                <a:cubicBezTo>
                  <a:pt x="1473746" y="491903"/>
                  <a:pt x="1516291" y="459286"/>
                  <a:pt x="1562100" y="431800"/>
                </a:cubicBezTo>
                <a:cubicBezTo>
                  <a:pt x="1581215" y="420331"/>
                  <a:pt x="1640600" y="386069"/>
                  <a:pt x="1663700" y="368300"/>
                </a:cubicBezTo>
                <a:cubicBezTo>
                  <a:pt x="1683674" y="352936"/>
                  <a:pt x="1721839" y="319091"/>
                  <a:pt x="1739900" y="298450"/>
                </a:cubicBezTo>
                <a:cubicBezTo>
                  <a:pt x="1744926" y="292707"/>
                  <a:pt x="1748367" y="285750"/>
                  <a:pt x="1752600" y="279400"/>
                </a:cubicBezTo>
                <a:lnTo>
                  <a:pt x="1727200" y="241300"/>
                </a:lnTo>
                <a:lnTo>
                  <a:pt x="1714500" y="222250"/>
                </a:lnTo>
                <a:cubicBezTo>
                  <a:pt x="1716617" y="213783"/>
                  <a:pt x="1717412" y="204872"/>
                  <a:pt x="1720850" y="196850"/>
                </a:cubicBezTo>
                <a:cubicBezTo>
                  <a:pt x="1728883" y="178106"/>
                  <a:pt x="1745896" y="167086"/>
                  <a:pt x="1758950" y="152400"/>
                </a:cubicBezTo>
                <a:cubicBezTo>
                  <a:pt x="1767954" y="142270"/>
                  <a:pt x="1776378" y="131611"/>
                  <a:pt x="1784350" y="120650"/>
                </a:cubicBezTo>
                <a:cubicBezTo>
                  <a:pt x="1819213" y="72714"/>
                  <a:pt x="1794435" y="92760"/>
                  <a:pt x="1828800" y="69850"/>
                </a:cubicBezTo>
                <a:cubicBezTo>
                  <a:pt x="1859041" y="115212"/>
                  <a:pt x="1839392" y="104248"/>
                  <a:pt x="1879600" y="114300"/>
                </a:cubicBezTo>
                <a:cubicBezTo>
                  <a:pt x="1883833" y="107950"/>
                  <a:pt x="1884816" y="96747"/>
                  <a:pt x="1892300" y="95250"/>
                </a:cubicBezTo>
                <a:cubicBezTo>
                  <a:pt x="1899784" y="93753"/>
                  <a:pt x="1905954" y="102554"/>
                  <a:pt x="1911350" y="107950"/>
                </a:cubicBezTo>
                <a:cubicBezTo>
                  <a:pt x="1919322" y="115922"/>
                  <a:pt x="1933015" y="143684"/>
                  <a:pt x="1936750" y="152400"/>
                </a:cubicBezTo>
                <a:cubicBezTo>
                  <a:pt x="1939387" y="158552"/>
                  <a:pt x="1938367" y="166717"/>
                  <a:pt x="1943100" y="171450"/>
                </a:cubicBezTo>
                <a:cubicBezTo>
                  <a:pt x="1947833" y="176183"/>
                  <a:pt x="1955800" y="175683"/>
                  <a:pt x="1962150" y="177800"/>
                </a:cubicBezTo>
                <a:cubicBezTo>
                  <a:pt x="1966383" y="186267"/>
                  <a:pt x="1971857" y="194220"/>
                  <a:pt x="1974850" y="203200"/>
                </a:cubicBezTo>
                <a:cubicBezTo>
                  <a:pt x="1978263" y="213439"/>
                  <a:pt x="1978859" y="224414"/>
                  <a:pt x="1981200" y="234950"/>
                </a:cubicBezTo>
                <a:cubicBezTo>
                  <a:pt x="1983093" y="243469"/>
                  <a:pt x="1984983" y="252009"/>
                  <a:pt x="1987550" y="260350"/>
                </a:cubicBezTo>
                <a:cubicBezTo>
                  <a:pt x="1993455" y="279542"/>
                  <a:pt x="2000250" y="298450"/>
                  <a:pt x="2006600" y="317500"/>
                </a:cubicBezTo>
                <a:cubicBezTo>
                  <a:pt x="2008717" y="323850"/>
                  <a:pt x="2011850" y="329948"/>
                  <a:pt x="2012950" y="336550"/>
                </a:cubicBezTo>
                <a:cubicBezTo>
                  <a:pt x="2015067" y="349250"/>
                  <a:pt x="2016775" y="362025"/>
                  <a:pt x="2019300" y="374650"/>
                </a:cubicBezTo>
                <a:cubicBezTo>
                  <a:pt x="2021012" y="383208"/>
                  <a:pt x="2024089" y="391464"/>
                  <a:pt x="2025650" y="400050"/>
                </a:cubicBezTo>
                <a:cubicBezTo>
                  <a:pt x="2028327" y="414776"/>
                  <a:pt x="2024833" y="431360"/>
                  <a:pt x="2032000" y="444500"/>
                </a:cubicBezTo>
                <a:cubicBezTo>
                  <a:pt x="2038490" y="456398"/>
                  <a:pt x="2053818" y="460678"/>
                  <a:pt x="2063750" y="469900"/>
                </a:cubicBezTo>
                <a:cubicBezTo>
                  <a:pt x="2083492" y="488232"/>
                  <a:pt x="2101850" y="508000"/>
                  <a:pt x="2120900" y="527050"/>
                </a:cubicBezTo>
                <a:cubicBezTo>
                  <a:pt x="2129367" y="535517"/>
                  <a:pt x="2139658" y="542487"/>
                  <a:pt x="2146300" y="552450"/>
                </a:cubicBezTo>
                <a:cubicBezTo>
                  <a:pt x="2164871" y="580306"/>
                  <a:pt x="2152895" y="566921"/>
                  <a:pt x="2184400" y="590550"/>
                </a:cubicBezTo>
                <a:cubicBezTo>
                  <a:pt x="2190750" y="582083"/>
                  <a:pt x="2200263" y="575242"/>
                  <a:pt x="2203450" y="565150"/>
                </a:cubicBezTo>
                <a:cubicBezTo>
                  <a:pt x="2213200" y="534274"/>
                  <a:pt x="2222500" y="469900"/>
                  <a:pt x="2222500" y="469900"/>
                </a:cubicBezTo>
                <a:cubicBezTo>
                  <a:pt x="2224617" y="425450"/>
                  <a:pt x="2225437" y="380919"/>
                  <a:pt x="2228850" y="336550"/>
                </a:cubicBezTo>
                <a:cubicBezTo>
                  <a:pt x="2229678" y="325789"/>
                  <a:pt x="2225547" y="309627"/>
                  <a:pt x="2235200" y="304800"/>
                </a:cubicBezTo>
                <a:cubicBezTo>
                  <a:pt x="2243232" y="300784"/>
                  <a:pt x="2248406" y="317032"/>
                  <a:pt x="2254250" y="323850"/>
                </a:cubicBezTo>
                <a:cubicBezTo>
                  <a:pt x="2261138" y="331885"/>
                  <a:pt x="2267149" y="340638"/>
                  <a:pt x="2273300" y="349250"/>
                </a:cubicBezTo>
                <a:cubicBezTo>
                  <a:pt x="2277736" y="355460"/>
                  <a:pt x="2282900" y="361326"/>
                  <a:pt x="2286000" y="368300"/>
                </a:cubicBezTo>
                <a:lnTo>
                  <a:pt x="2305050" y="425450"/>
                </a:lnTo>
                <a:cubicBezTo>
                  <a:pt x="2307167" y="431800"/>
                  <a:pt x="2305185" y="442014"/>
                  <a:pt x="2311400" y="444500"/>
                </a:cubicBezTo>
                <a:lnTo>
                  <a:pt x="2343150" y="457200"/>
                </a:lnTo>
                <a:cubicBezTo>
                  <a:pt x="2363147" y="490529"/>
                  <a:pt x="2367525" y="491609"/>
                  <a:pt x="2374900" y="533400"/>
                </a:cubicBezTo>
                <a:cubicBezTo>
                  <a:pt x="2378597" y="554349"/>
                  <a:pt x="2376467" y="576173"/>
                  <a:pt x="2381250" y="596900"/>
                </a:cubicBezTo>
                <a:cubicBezTo>
                  <a:pt x="2382966" y="604336"/>
                  <a:pt x="2390244" y="609279"/>
                  <a:pt x="2393950" y="615950"/>
                </a:cubicBezTo>
                <a:cubicBezTo>
                  <a:pt x="2420377" y="663519"/>
                  <a:pt x="2399055" y="644753"/>
                  <a:pt x="2432050" y="666750"/>
                </a:cubicBezTo>
                <a:cubicBezTo>
                  <a:pt x="2456709" y="658530"/>
                  <a:pt x="2456607" y="660095"/>
                  <a:pt x="2482850" y="641350"/>
                </a:cubicBezTo>
                <a:cubicBezTo>
                  <a:pt x="2502488" y="627323"/>
                  <a:pt x="2540000" y="596900"/>
                  <a:pt x="2540000" y="596900"/>
                </a:cubicBezTo>
                <a:cubicBezTo>
                  <a:pt x="2548467" y="601133"/>
                  <a:pt x="2559898" y="601897"/>
                  <a:pt x="2565400" y="609600"/>
                </a:cubicBezTo>
                <a:cubicBezTo>
                  <a:pt x="2571673" y="618383"/>
                  <a:pt x="2570354" y="630648"/>
                  <a:pt x="2571750" y="641350"/>
                </a:cubicBezTo>
                <a:cubicBezTo>
                  <a:pt x="2576708" y="679362"/>
                  <a:pt x="2580056" y="717568"/>
                  <a:pt x="2584450" y="755650"/>
                </a:cubicBezTo>
                <a:cubicBezTo>
                  <a:pt x="2586406" y="772603"/>
                  <a:pt x="2587224" y="789764"/>
                  <a:pt x="2590800" y="806450"/>
                </a:cubicBezTo>
                <a:cubicBezTo>
                  <a:pt x="2593605" y="819540"/>
                  <a:pt x="2599267" y="831850"/>
                  <a:pt x="2603500" y="844550"/>
                </a:cubicBezTo>
                <a:cubicBezTo>
                  <a:pt x="2605617" y="850900"/>
                  <a:pt x="2606857" y="857613"/>
                  <a:pt x="2609850" y="863600"/>
                </a:cubicBezTo>
                <a:cubicBezTo>
                  <a:pt x="2614083" y="872067"/>
                  <a:pt x="2618821" y="880299"/>
                  <a:pt x="2622550" y="889000"/>
                </a:cubicBezTo>
                <a:cubicBezTo>
                  <a:pt x="2625187" y="895152"/>
                  <a:pt x="2626263" y="901898"/>
                  <a:pt x="2628900" y="908050"/>
                </a:cubicBezTo>
                <a:cubicBezTo>
                  <a:pt x="2632629" y="916751"/>
                  <a:pt x="2637003" y="925175"/>
                  <a:pt x="2641600" y="933450"/>
                </a:cubicBezTo>
                <a:cubicBezTo>
                  <a:pt x="2647594" y="944239"/>
                  <a:pt x="2653245" y="955326"/>
                  <a:pt x="2660650" y="965200"/>
                </a:cubicBezTo>
                <a:cubicBezTo>
                  <a:pt x="2669076" y="976435"/>
                  <a:pt x="2685843" y="990496"/>
                  <a:pt x="2698750" y="996950"/>
                </a:cubicBezTo>
                <a:cubicBezTo>
                  <a:pt x="2704737" y="999943"/>
                  <a:pt x="2711450" y="1001183"/>
                  <a:pt x="2717800" y="1003300"/>
                </a:cubicBezTo>
                <a:cubicBezTo>
                  <a:pt x="2724150" y="1009650"/>
                  <a:pt x="2732834" y="1014318"/>
                  <a:pt x="2736850" y="1022350"/>
                </a:cubicBezTo>
                <a:cubicBezTo>
                  <a:pt x="2749692" y="1048034"/>
                  <a:pt x="2734307" y="1057907"/>
                  <a:pt x="2755900" y="1079500"/>
                </a:cubicBezTo>
                <a:cubicBezTo>
                  <a:pt x="2760633" y="1084233"/>
                  <a:pt x="2768600" y="1083733"/>
                  <a:pt x="2774950" y="1085850"/>
                </a:cubicBezTo>
                <a:cubicBezTo>
                  <a:pt x="2795303" y="1055321"/>
                  <a:pt x="2802647" y="1038908"/>
                  <a:pt x="2832100" y="1016000"/>
                </a:cubicBezTo>
                <a:cubicBezTo>
                  <a:pt x="2855668" y="997669"/>
                  <a:pt x="2878927" y="1000866"/>
                  <a:pt x="2908300" y="996950"/>
                </a:cubicBezTo>
                <a:cubicBezTo>
                  <a:pt x="2923136" y="994972"/>
                  <a:pt x="2938115" y="993736"/>
                  <a:pt x="2952750" y="990600"/>
                </a:cubicBezTo>
                <a:cubicBezTo>
                  <a:pt x="2967818" y="987371"/>
                  <a:pt x="2982311" y="981870"/>
                  <a:pt x="2997200" y="977900"/>
                </a:cubicBezTo>
                <a:cubicBezTo>
                  <a:pt x="3043153" y="965646"/>
                  <a:pt x="3040356" y="966729"/>
                  <a:pt x="3079750" y="958850"/>
                </a:cubicBezTo>
                <a:cubicBezTo>
                  <a:pt x="3088217" y="954617"/>
                  <a:pt x="3096500" y="949995"/>
                  <a:pt x="3105150" y="946150"/>
                </a:cubicBezTo>
                <a:cubicBezTo>
                  <a:pt x="3115566" y="941521"/>
                  <a:pt x="3127416" y="939773"/>
                  <a:pt x="3136900" y="933450"/>
                </a:cubicBezTo>
                <a:cubicBezTo>
                  <a:pt x="3146863" y="926808"/>
                  <a:pt x="3153351" y="916005"/>
                  <a:pt x="3162300" y="908050"/>
                </a:cubicBezTo>
                <a:cubicBezTo>
                  <a:pt x="3172430" y="899046"/>
                  <a:pt x="3183467" y="891117"/>
                  <a:pt x="3194050" y="882650"/>
                </a:cubicBezTo>
                <a:cubicBezTo>
                  <a:pt x="3196167" y="876300"/>
                  <a:pt x="3193707" y="863600"/>
                  <a:pt x="3200400" y="863600"/>
                </a:cubicBezTo>
                <a:cubicBezTo>
                  <a:pt x="3209380" y="863600"/>
                  <a:pt x="3214062" y="875466"/>
                  <a:pt x="3219450" y="882650"/>
                </a:cubicBezTo>
                <a:cubicBezTo>
                  <a:pt x="3237445" y="906643"/>
                  <a:pt x="3237037" y="910011"/>
                  <a:pt x="3244850" y="933450"/>
                </a:cubicBezTo>
                <a:cubicBezTo>
                  <a:pt x="3267172" y="899967"/>
                  <a:pt x="3250232" y="930005"/>
                  <a:pt x="3263900" y="889000"/>
                </a:cubicBezTo>
                <a:cubicBezTo>
                  <a:pt x="3277320" y="848741"/>
                  <a:pt x="3274033" y="869411"/>
                  <a:pt x="3282950" y="838200"/>
                </a:cubicBezTo>
                <a:cubicBezTo>
                  <a:pt x="3285348" y="829809"/>
                  <a:pt x="3285862" y="820822"/>
                  <a:pt x="3289300" y="812800"/>
                </a:cubicBezTo>
                <a:cubicBezTo>
                  <a:pt x="3292306" y="805785"/>
                  <a:pt x="3297767" y="800100"/>
                  <a:pt x="3302000" y="793750"/>
                </a:cubicBezTo>
                <a:cubicBezTo>
                  <a:pt x="3321431" y="798608"/>
                  <a:pt x="3331832" y="798182"/>
                  <a:pt x="3346450" y="812800"/>
                </a:cubicBezTo>
                <a:cubicBezTo>
                  <a:pt x="3351846" y="818196"/>
                  <a:pt x="3352324" y="828437"/>
                  <a:pt x="3359150" y="831850"/>
                </a:cubicBezTo>
                <a:cubicBezTo>
                  <a:pt x="3400729" y="852640"/>
                  <a:pt x="3435623" y="851728"/>
                  <a:pt x="3479800" y="857250"/>
                </a:cubicBezTo>
                <a:cubicBezTo>
                  <a:pt x="3494652" y="859106"/>
                  <a:pt x="3509433" y="861483"/>
                  <a:pt x="3524250" y="863600"/>
                </a:cubicBezTo>
                <a:cubicBezTo>
                  <a:pt x="3598221" y="860518"/>
                  <a:pt x="3647262" y="884915"/>
                  <a:pt x="3695700" y="844550"/>
                </a:cubicBezTo>
                <a:cubicBezTo>
                  <a:pt x="3702599" y="838801"/>
                  <a:pt x="3708400" y="831850"/>
                  <a:pt x="3714750" y="825500"/>
                </a:cubicBezTo>
                <a:cubicBezTo>
                  <a:pt x="3729637" y="780839"/>
                  <a:pt x="3714750" y="834370"/>
                  <a:pt x="3714750" y="749300"/>
                </a:cubicBezTo>
                <a:cubicBezTo>
                  <a:pt x="3714750" y="713254"/>
                  <a:pt x="3718983" y="677333"/>
                  <a:pt x="3721100" y="641350"/>
                </a:cubicBezTo>
                <a:cubicBezTo>
                  <a:pt x="3729567" y="643467"/>
                  <a:pt x="3738923" y="643370"/>
                  <a:pt x="3746500" y="647700"/>
                </a:cubicBezTo>
                <a:cubicBezTo>
                  <a:pt x="3773137" y="662921"/>
                  <a:pt x="3760583" y="681651"/>
                  <a:pt x="3771900" y="647700"/>
                </a:cubicBezTo>
                <a:cubicBezTo>
                  <a:pt x="3774017" y="609600"/>
                  <a:pt x="3775207" y="571437"/>
                  <a:pt x="3778250" y="533400"/>
                </a:cubicBezTo>
                <a:cubicBezTo>
                  <a:pt x="3779444" y="518481"/>
                  <a:pt x="3777907" y="502337"/>
                  <a:pt x="3784600" y="488950"/>
                </a:cubicBezTo>
                <a:cubicBezTo>
                  <a:pt x="3787593" y="482963"/>
                  <a:pt x="3797300" y="484717"/>
                  <a:pt x="3803650" y="482600"/>
                </a:cubicBezTo>
                <a:cubicBezTo>
                  <a:pt x="3818467" y="484717"/>
                  <a:pt x="3833660" y="485012"/>
                  <a:pt x="3848100" y="488950"/>
                </a:cubicBezTo>
                <a:cubicBezTo>
                  <a:pt x="3861734" y="492668"/>
                  <a:pt x="3880613" y="506392"/>
                  <a:pt x="3892550" y="514350"/>
                </a:cubicBezTo>
                <a:cubicBezTo>
                  <a:pt x="3894667" y="508000"/>
                  <a:pt x="3897139" y="501758"/>
                  <a:pt x="3898900" y="495300"/>
                </a:cubicBezTo>
                <a:cubicBezTo>
                  <a:pt x="3903493" y="478461"/>
                  <a:pt x="3897077" y="454182"/>
                  <a:pt x="3911600" y="444500"/>
                </a:cubicBezTo>
                <a:lnTo>
                  <a:pt x="3930650" y="431800"/>
                </a:lnTo>
                <a:cubicBezTo>
                  <a:pt x="3939117" y="440267"/>
                  <a:pt x="3949090" y="447457"/>
                  <a:pt x="3956050" y="457200"/>
                </a:cubicBezTo>
                <a:cubicBezTo>
                  <a:pt x="3960463" y="463379"/>
                  <a:pt x="3966900" y="497334"/>
                  <a:pt x="3968750" y="501650"/>
                </a:cubicBezTo>
                <a:cubicBezTo>
                  <a:pt x="3971756" y="508665"/>
                  <a:pt x="3978037" y="513874"/>
                  <a:pt x="3981450" y="520700"/>
                </a:cubicBezTo>
                <a:cubicBezTo>
                  <a:pt x="3984443" y="526687"/>
                  <a:pt x="3985683" y="533400"/>
                  <a:pt x="3987800" y="539750"/>
                </a:cubicBezTo>
                <a:cubicBezTo>
                  <a:pt x="4000500" y="533400"/>
                  <a:pt x="4014692" y="529417"/>
                  <a:pt x="4025900" y="520700"/>
                </a:cubicBezTo>
                <a:cubicBezTo>
                  <a:pt x="4034254" y="514202"/>
                  <a:pt x="4034813" y="498341"/>
                  <a:pt x="4044950" y="495300"/>
                </a:cubicBezTo>
                <a:cubicBezTo>
                  <a:pt x="4059286" y="490999"/>
                  <a:pt x="4074583" y="499533"/>
                  <a:pt x="4089400" y="501650"/>
                </a:cubicBezTo>
                <a:cubicBezTo>
                  <a:pt x="4119589" y="521776"/>
                  <a:pt x="4106037" y="507110"/>
                  <a:pt x="4121150" y="552450"/>
                </a:cubicBezTo>
                <a:cubicBezTo>
                  <a:pt x="4123267" y="558800"/>
                  <a:pt x="4121150" y="569383"/>
                  <a:pt x="4127500" y="571500"/>
                </a:cubicBezTo>
                <a:cubicBezTo>
                  <a:pt x="4152574" y="579858"/>
                  <a:pt x="4139857" y="577850"/>
                  <a:pt x="4165600" y="577850"/>
                </a:cubicBezTo>
              </a:path>
            </a:pathLst>
          </a:custGeom>
          <a:noFill/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52FACFA-0D87-4A23-981D-263FF0BFE687}"/>
              </a:ext>
            </a:extLst>
          </p:cNvPr>
          <p:cNvSpPr/>
          <p:nvPr/>
        </p:nvSpPr>
        <p:spPr>
          <a:xfrm>
            <a:off x="4460365" y="4452035"/>
            <a:ext cx="4292600" cy="1780388"/>
          </a:xfrm>
          <a:custGeom>
            <a:avLst/>
            <a:gdLst>
              <a:gd name="connsiteX0" fmla="*/ 0 w 4292600"/>
              <a:gd name="connsiteY0" fmla="*/ 967588 h 1780388"/>
              <a:gd name="connsiteX1" fmla="*/ 31750 w 4292600"/>
              <a:gd name="connsiteY1" fmla="*/ 954888 h 1780388"/>
              <a:gd name="connsiteX2" fmla="*/ 57150 w 4292600"/>
              <a:gd name="connsiteY2" fmla="*/ 948538 h 1780388"/>
              <a:gd name="connsiteX3" fmla="*/ 95250 w 4292600"/>
              <a:gd name="connsiteY3" fmla="*/ 916788 h 1780388"/>
              <a:gd name="connsiteX4" fmla="*/ 114300 w 4292600"/>
              <a:gd name="connsiteY4" fmla="*/ 872338 h 1780388"/>
              <a:gd name="connsiteX5" fmla="*/ 120650 w 4292600"/>
              <a:gd name="connsiteY5" fmla="*/ 853288 h 1780388"/>
              <a:gd name="connsiteX6" fmla="*/ 120650 w 4292600"/>
              <a:gd name="connsiteY6" fmla="*/ 732638 h 1780388"/>
              <a:gd name="connsiteX7" fmla="*/ 146050 w 4292600"/>
              <a:gd name="connsiteY7" fmla="*/ 719938 h 1780388"/>
              <a:gd name="connsiteX8" fmla="*/ 158750 w 4292600"/>
              <a:gd name="connsiteY8" fmla="*/ 675488 h 1780388"/>
              <a:gd name="connsiteX9" fmla="*/ 171450 w 4292600"/>
              <a:gd name="connsiteY9" fmla="*/ 650088 h 1780388"/>
              <a:gd name="connsiteX10" fmla="*/ 184150 w 4292600"/>
              <a:gd name="connsiteY10" fmla="*/ 631038 h 1780388"/>
              <a:gd name="connsiteX11" fmla="*/ 222250 w 4292600"/>
              <a:gd name="connsiteY11" fmla="*/ 611988 h 1780388"/>
              <a:gd name="connsiteX12" fmla="*/ 234950 w 4292600"/>
              <a:gd name="connsiteY12" fmla="*/ 561188 h 1780388"/>
              <a:gd name="connsiteX13" fmla="*/ 241300 w 4292600"/>
              <a:gd name="connsiteY13" fmla="*/ 542138 h 1780388"/>
              <a:gd name="connsiteX14" fmla="*/ 247650 w 4292600"/>
              <a:gd name="connsiteY14" fmla="*/ 510388 h 1780388"/>
              <a:gd name="connsiteX15" fmla="*/ 260350 w 4292600"/>
              <a:gd name="connsiteY15" fmla="*/ 472288 h 1780388"/>
              <a:gd name="connsiteX16" fmla="*/ 266700 w 4292600"/>
              <a:gd name="connsiteY16" fmla="*/ 446888 h 1780388"/>
              <a:gd name="connsiteX17" fmla="*/ 279400 w 4292600"/>
              <a:gd name="connsiteY17" fmla="*/ 421488 h 1780388"/>
              <a:gd name="connsiteX18" fmla="*/ 292100 w 4292600"/>
              <a:gd name="connsiteY18" fmla="*/ 377038 h 1780388"/>
              <a:gd name="connsiteX19" fmla="*/ 311150 w 4292600"/>
              <a:gd name="connsiteY19" fmla="*/ 364338 h 1780388"/>
              <a:gd name="connsiteX20" fmla="*/ 355600 w 4292600"/>
              <a:gd name="connsiteY20" fmla="*/ 370688 h 1780388"/>
              <a:gd name="connsiteX21" fmla="*/ 361950 w 4292600"/>
              <a:gd name="connsiteY21" fmla="*/ 402438 h 1780388"/>
              <a:gd name="connsiteX22" fmla="*/ 368300 w 4292600"/>
              <a:gd name="connsiteY22" fmla="*/ 421488 h 1780388"/>
              <a:gd name="connsiteX23" fmla="*/ 374650 w 4292600"/>
              <a:gd name="connsiteY23" fmla="*/ 478638 h 1780388"/>
              <a:gd name="connsiteX24" fmla="*/ 381000 w 4292600"/>
              <a:gd name="connsiteY24" fmla="*/ 497688 h 1780388"/>
              <a:gd name="connsiteX25" fmla="*/ 387350 w 4292600"/>
              <a:gd name="connsiteY25" fmla="*/ 523088 h 1780388"/>
              <a:gd name="connsiteX26" fmla="*/ 393700 w 4292600"/>
              <a:gd name="connsiteY26" fmla="*/ 961238 h 1780388"/>
              <a:gd name="connsiteX27" fmla="*/ 406400 w 4292600"/>
              <a:gd name="connsiteY27" fmla="*/ 1018388 h 1780388"/>
              <a:gd name="connsiteX28" fmla="*/ 412750 w 4292600"/>
              <a:gd name="connsiteY28" fmla="*/ 1037438 h 1780388"/>
              <a:gd name="connsiteX29" fmla="*/ 431800 w 4292600"/>
              <a:gd name="connsiteY29" fmla="*/ 1050138 h 1780388"/>
              <a:gd name="connsiteX30" fmla="*/ 438150 w 4292600"/>
              <a:gd name="connsiteY30" fmla="*/ 1081888 h 1780388"/>
              <a:gd name="connsiteX31" fmla="*/ 444500 w 4292600"/>
              <a:gd name="connsiteY31" fmla="*/ 1107288 h 1780388"/>
              <a:gd name="connsiteX32" fmla="*/ 450850 w 4292600"/>
              <a:gd name="connsiteY32" fmla="*/ 1177138 h 1780388"/>
              <a:gd name="connsiteX33" fmla="*/ 463550 w 4292600"/>
              <a:gd name="connsiteY33" fmla="*/ 1424788 h 1780388"/>
              <a:gd name="connsiteX34" fmla="*/ 469900 w 4292600"/>
              <a:gd name="connsiteY34" fmla="*/ 1481938 h 1780388"/>
              <a:gd name="connsiteX35" fmla="*/ 476250 w 4292600"/>
              <a:gd name="connsiteY35" fmla="*/ 1627988 h 1780388"/>
              <a:gd name="connsiteX36" fmla="*/ 482600 w 4292600"/>
              <a:gd name="connsiteY36" fmla="*/ 1672438 h 1780388"/>
              <a:gd name="connsiteX37" fmla="*/ 495300 w 4292600"/>
              <a:gd name="connsiteY37" fmla="*/ 1780388 h 1780388"/>
              <a:gd name="connsiteX38" fmla="*/ 508000 w 4292600"/>
              <a:gd name="connsiteY38" fmla="*/ 1716888 h 1780388"/>
              <a:gd name="connsiteX39" fmla="*/ 514350 w 4292600"/>
              <a:gd name="connsiteY39" fmla="*/ 1697838 h 1780388"/>
              <a:gd name="connsiteX40" fmla="*/ 520700 w 4292600"/>
              <a:gd name="connsiteY40" fmla="*/ 1672438 h 1780388"/>
              <a:gd name="connsiteX41" fmla="*/ 539750 w 4292600"/>
              <a:gd name="connsiteY41" fmla="*/ 1615288 h 1780388"/>
              <a:gd name="connsiteX42" fmla="*/ 565150 w 4292600"/>
              <a:gd name="connsiteY42" fmla="*/ 1558138 h 1780388"/>
              <a:gd name="connsiteX43" fmla="*/ 584200 w 4292600"/>
              <a:gd name="connsiteY43" fmla="*/ 1494638 h 1780388"/>
              <a:gd name="connsiteX44" fmla="*/ 615950 w 4292600"/>
              <a:gd name="connsiteY44" fmla="*/ 1399388 h 1780388"/>
              <a:gd name="connsiteX45" fmla="*/ 641350 w 4292600"/>
              <a:gd name="connsiteY45" fmla="*/ 1291438 h 1780388"/>
              <a:gd name="connsiteX46" fmla="*/ 647700 w 4292600"/>
              <a:gd name="connsiteY46" fmla="*/ 1259688 h 1780388"/>
              <a:gd name="connsiteX47" fmla="*/ 654050 w 4292600"/>
              <a:gd name="connsiteY47" fmla="*/ 1234288 h 1780388"/>
              <a:gd name="connsiteX48" fmla="*/ 698500 w 4292600"/>
              <a:gd name="connsiteY48" fmla="*/ 1227938 h 1780388"/>
              <a:gd name="connsiteX49" fmla="*/ 692150 w 4292600"/>
              <a:gd name="connsiteY49" fmla="*/ 1189838 h 1780388"/>
              <a:gd name="connsiteX50" fmla="*/ 685800 w 4292600"/>
              <a:gd name="connsiteY50" fmla="*/ 1170788 h 1780388"/>
              <a:gd name="connsiteX51" fmla="*/ 704850 w 4292600"/>
              <a:gd name="connsiteY51" fmla="*/ 1012038 h 1780388"/>
              <a:gd name="connsiteX52" fmla="*/ 717550 w 4292600"/>
              <a:gd name="connsiteY52" fmla="*/ 904088 h 1780388"/>
              <a:gd name="connsiteX53" fmla="*/ 723900 w 4292600"/>
              <a:gd name="connsiteY53" fmla="*/ 885038 h 1780388"/>
              <a:gd name="connsiteX54" fmla="*/ 730250 w 4292600"/>
              <a:gd name="connsiteY54" fmla="*/ 859638 h 1780388"/>
              <a:gd name="connsiteX55" fmla="*/ 736600 w 4292600"/>
              <a:gd name="connsiteY55" fmla="*/ 802488 h 1780388"/>
              <a:gd name="connsiteX56" fmla="*/ 768350 w 4292600"/>
              <a:gd name="connsiteY56" fmla="*/ 827888 h 1780388"/>
              <a:gd name="connsiteX57" fmla="*/ 831850 w 4292600"/>
              <a:gd name="connsiteY57" fmla="*/ 967588 h 1780388"/>
              <a:gd name="connsiteX58" fmla="*/ 850900 w 4292600"/>
              <a:gd name="connsiteY58" fmla="*/ 992988 h 1780388"/>
              <a:gd name="connsiteX59" fmla="*/ 844550 w 4292600"/>
              <a:gd name="connsiteY59" fmla="*/ 923138 h 1780388"/>
              <a:gd name="connsiteX60" fmla="*/ 819150 w 4292600"/>
              <a:gd name="connsiteY60" fmla="*/ 815188 h 1780388"/>
              <a:gd name="connsiteX61" fmla="*/ 812800 w 4292600"/>
              <a:gd name="connsiteY61" fmla="*/ 770738 h 1780388"/>
              <a:gd name="connsiteX62" fmla="*/ 800100 w 4292600"/>
              <a:gd name="connsiteY62" fmla="*/ 719938 h 1780388"/>
              <a:gd name="connsiteX63" fmla="*/ 806450 w 4292600"/>
              <a:gd name="connsiteY63" fmla="*/ 643738 h 1780388"/>
              <a:gd name="connsiteX64" fmla="*/ 819150 w 4292600"/>
              <a:gd name="connsiteY64" fmla="*/ 402438 h 1780388"/>
              <a:gd name="connsiteX65" fmla="*/ 838200 w 4292600"/>
              <a:gd name="connsiteY65" fmla="*/ 345288 h 1780388"/>
              <a:gd name="connsiteX66" fmla="*/ 869950 w 4292600"/>
              <a:gd name="connsiteY66" fmla="*/ 256388 h 1780388"/>
              <a:gd name="connsiteX67" fmla="*/ 889000 w 4292600"/>
              <a:gd name="connsiteY67" fmla="*/ 218288 h 1780388"/>
              <a:gd name="connsiteX68" fmla="*/ 914400 w 4292600"/>
              <a:gd name="connsiteY68" fmla="*/ 192888 h 1780388"/>
              <a:gd name="connsiteX69" fmla="*/ 933450 w 4292600"/>
              <a:gd name="connsiteY69" fmla="*/ 167488 h 1780388"/>
              <a:gd name="connsiteX70" fmla="*/ 958850 w 4292600"/>
              <a:gd name="connsiteY70" fmla="*/ 192888 h 1780388"/>
              <a:gd name="connsiteX71" fmla="*/ 977900 w 4292600"/>
              <a:gd name="connsiteY71" fmla="*/ 250038 h 1780388"/>
              <a:gd name="connsiteX72" fmla="*/ 1003300 w 4292600"/>
              <a:gd name="connsiteY72" fmla="*/ 307188 h 1780388"/>
              <a:gd name="connsiteX73" fmla="*/ 1009650 w 4292600"/>
              <a:gd name="connsiteY73" fmla="*/ 338938 h 1780388"/>
              <a:gd name="connsiteX74" fmla="*/ 1016000 w 4292600"/>
              <a:gd name="connsiteY74" fmla="*/ 357988 h 1780388"/>
              <a:gd name="connsiteX75" fmla="*/ 1022350 w 4292600"/>
              <a:gd name="connsiteY75" fmla="*/ 383388 h 1780388"/>
              <a:gd name="connsiteX76" fmla="*/ 1016000 w 4292600"/>
              <a:gd name="connsiteY76" fmla="*/ 681838 h 1780388"/>
              <a:gd name="connsiteX77" fmla="*/ 1003300 w 4292600"/>
              <a:gd name="connsiteY77" fmla="*/ 738988 h 1780388"/>
              <a:gd name="connsiteX78" fmla="*/ 996950 w 4292600"/>
              <a:gd name="connsiteY78" fmla="*/ 777088 h 1780388"/>
              <a:gd name="connsiteX79" fmla="*/ 977900 w 4292600"/>
              <a:gd name="connsiteY79" fmla="*/ 834238 h 1780388"/>
              <a:gd name="connsiteX80" fmla="*/ 996950 w 4292600"/>
              <a:gd name="connsiteY80" fmla="*/ 840588 h 1780388"/>
              <a:gd name="connsiteX81" fmla="*/ 1073150 w 4292600"/>
              <a:gd name="connsiteY81" fmla="*/ 853288 h 1780388"/>
              <a:gd name="connsiteX82" fmla="*/ 1104900 w 4292600"/>
              <a:gd name="connsiteY82" fmla="*/ 967588 h 1780388"/>
              <a:gd name="connsiteX83" fmla="*/ 1098550 w 4292600"/>
              <a:gd name="connsiteY83" fmla="*/ 1202538 h 1780388"/>
              <a:gd name="connsiteX84" fmla="*/ 1085850 w 4292600"/>
              <a:gd name="connsiteY84" fmla="*/ 1259688 h 1780388"/>
              <a:gd name="connsiteX85" fmla="*/ 1079500 w 4292600"/>
              <a:gd name="connsiteY85" fmla="*/ 1297788 h 1780388"/>
              <a:gd name="connsiteX86" fmla="*/ 1066800 w 4292600"/>
              <a:gd name="connsiteY86" fmla="*/ 1329538 h 1780388"/>
              <a:gd name="connsiteX87" fmla="*/ 1054100 w 4292600"/>
              <a:gd name="connsiteY87" fmla="*/ 1367638 h 1780388"/>
              <a:gd name="connsiteX88" fmla="*/ 1066800 w 4292600"/>
              <a:gd name="connsiteY88" fmla="*/ 1418438 h 1780388"/>
              <a:gd name="connsiteX89" fmla="*/ 1098550 w 4292600"/>
              <a:gd name="connsiteY89" fmla="*/ 1450188 h 1780388"/>
              <a:gd name="connsiteX90" fmla="*/ 1111250 w 4292600"/>
              <a:gd name="connsiteY90" fmla="*/ 1475588 h 1780388"/>
              <a:gd name="connsiteX91" fmla="*/ 1168400 w 4292600"/>
              <a:gd name="connsiteY91" fmla="*/ 1558138 h 1780388"/>
              <a:gd name="connsiteX92" fmla="*/ 1212850 w 4292600"/>
              <a:gd name="connsiteY92" fmla="*/ 1627988 h 1780388"/>
              <a:gd name="connsiteX93" fmla="*/ 1250950 w 4292600"/>
              <a:gd name="connsiteY93" fmla="*/ 1685138 h 1780388"/>
              <a:gd name="connsiteX94" fmla="*/ 1244600 w 4292600"/>
              <a:gd name="connsiteY94" fmla="*/ 1621638 h 1780388"/>
              <a:gd name="connsiteX95" fmla="*/ 1238250 w 4292600"/>
              <a:gd name="connsiteY95" fmla="*/ 1513688 h 1780388"/>
              <a:gd name="connsiteX96" fmla="*/ 1225550 w 4292600"/>
              <a:gd name="connsiteY96" fmla="*/ 1450188 h 1780388"/>
              <a:gd name="connsiteX97" fmla="*/ 1244600 w 4292600"/>
              <a:gd name="connsiteY97" fmla="*/ 973938 h 1780388"/>
              <a:gd name="connsiteX98" fmla="*/ 1257300 w 4292600"/>
              <a:gd name="connsiteY98" fmla="*/ 910438 h 1780388"/>
              <a:gd name="connsiteX99" fmla="*/ 1263650 w 4292600"/>
              <a:gd name="connsiteY99" fmla="*/ 865988 h 1780388"/>
              <a:gd name="connsiteX100" fmla="*/ 1301750 w 4292600"/>
              <a:gd name="connsiteY100" fmla="*/ 821538 h 1780388"/>
              <a:gd name="connsiteX101" fmla="*/ 1333500 w 4292600"/>
              <a:gd name="connsiteY101" fmla="*/ 758038 h 1780388"/>
              <a:gd name="connsiteX102" fmla="*/ 1346200 w 4292600"/>
              <a:gd name="connsiteY102" fmla="*/ 732638 h 1780388"/>
              <a:gd name="connsiteX103" fmla="*/ 1371600 w 4292600"/>
              <a:gd name="connsiteY103" fmla="*/ 745338 h 1780388"/>
              <a:gd name="connsiteX104" fmla="*/ 1403350 w 4292600"/>
              <a:gd name="connsiteY104" fmla="*/ 808838 h 1780388"/>
              <a:gd name="connsiteX105" fmla="*/ 1409700 w 4292600"/>
              <a:gd name="connsiteY105" fmla="*/ 827888 h 1780388"/>
              <a:gd name="connsiteX106" fmla="*/ 1416050 w 4292600"/>
              <a:gd name="connsiteY106" fmla="*/ 796138 h 1780388"/>
              <a:gd name="connsiteX107" fmla="*/ 1422400 w 4292600"/>
              <a:gd name="connsiteY107" fmla="*/ 643738 h 1780388"/>
              <a:gd name="connsiteX108" fmla="*/ 1435100 w 4292600"/>
              <a:gd name="connsiteY108" fmla="*/ 611988 h 1780388"/>
              <a:gd name="connsiteX109" fmla="*/ 1441450 w 4292600"/>
              <a:gd name="connsiteY109" fmla="*/ 592938 h 1780388"/>
              <a:gd name="connsiteX110" fmla="*/ 1460500 w 4292600"/>
              <a:gd name="connsiteY110" fmla="*/ 586588 h 1780388"/>
              <a:gd name="connsiteX111" fmla="*/ 1479550 w 4292600"/>
              <a:gd name="connsiteY111" fmla="*/ 611988 h 1780388"/>
              <a:gd name="connsiteX112" fmla="*/ 1485900 w 4292600"/>
              <a:gd name="connsiteY112" fmla="*/ 631038 h 1780388"/>
              <a:gd name="connsiteX113" fmla="*/ 1511300 w 4292600"/>
              <a:gd name="connsiteY113" fmla="*/ 611988 h 1780388"/>
              <a:gd name="connsiteX114" fmla="*/ 1555750 w 4292600"/>
              <a:gd name="connsiteY114" fmla="*/ 567538 h 1780388"/>
              <a:gd name="connsiteX115" fmla="*/ 1593850 w 4292600"/>
              <a:gd name="connsiteY115" fmla="*/ 529438 h 1780388"/>
              <a:gd name="connsiteX116" fmla="*/ 1638300 w 4292600"/>
              <a:gd name="connsiteY116" fmla="*/ 491338 h 1780388"/>
              <a:gd name="connsiteX117" fmla="*/ 1670050 w 4292600"/>
              <a:gd name="connsiteY117" fmla="*/ 446888 h 1780388"/>
              <a:gd name="connsiteX118" fmla="*/ 1682750 w 4292600"/>
              <a:gd name="connsiteY118" fmla="*/ 415138 h 1780388"/>
              <a:gd name="connsiteX119" fmla="*/ 1701800 w 4292600"/>
              <a:gd name="connsiteY119" fmla="*/ 377038 h 1780388"/>
              <a:gd name="connsiteX120" fmla="*/ 1708150 w 4292600"/>
              <a:gd name="connsiteY120" fmla="*/ 1227938 h 1780388"/>
              <a:gd name="connsiteX121" fmla="*/ 1727200 w 4292600"/>
              <a:gd name="connsiteY121" fmla="*/ 1310488 h 1780388"/>
              <a:gd name="connsiteX122" fmla="*/ 1746250 w 4292600"/>
              <a:gd name="connsiteY122" fmla="*/ 1316838 h 1780388"/>
              <a:gd name="connsiteX123" fmla="*/ 1790700 w 4292600"/>
              <a:gd name="connsiteY123" fmla="*/ 1335888 h 1780388"/>
              <a:gd name="connsiteX124" fmla="*/ 1866900 w 4292600"/>
              <a:gd name="connsiteY124" fmla="*/ 1399388 h 1780388"/>
              <a:gd name="connsiteX125" fmla="*/ 1993900 w 4292600"/>
              <a:gd name="connsiteY125" fmla="*/ 1278738 h 1780388"/>
              <a:gd name="connsiteX126" fmla="*/ 2076450 w 4292600"/>
              <a:gd name="connsiteY126" fmla="*/ 1208888 h 1780388"/>
              <a:gd name="connsiteX127" fmla="*/ 2266950 w 4292600"/>
              <a:gd name="connsiteY127" fmla="*/ 878688 h 1780388"/>
              <a:gd name="connsiteX128" fmla="*/ 2330450 w 4292600"/>
              <a:gd name="connsiteY128" fmla="*/ 764388 h 1780388"/>
              <a:gd name="connsiteX129" fmla="*/ 2381250 w 4292600"/>
              <a:gd name="connsiteY129" fmla="*/ 675488 h 1780388"/>
              <a:gd name="connsiteX130" fmla="*/ 2413000 w 4292600"/>
              <a:gd name="connsiteY130" fmla="*/ 605638 h 1780388"/>
              <a:gd name="connsiteX131" fmla="*/ 2393950 w 4292600"/>
              <a:gd name="connsiteY131" fmla="*/ 504038 h 1780388"/>
              <a:gd name="connsiteX132" fmla="*/ 2387600 w 4292600"/>
              <a:gd name="connsiteY132" fmla="*/ 453238 h 1780388"/>
              <a:gd name="connsiteX133" fmla="*/ 2349500 w 4292600"/>
              <a:gd name="connsiteY133" fmla="*/ 256388 h 1780388"/>
              <a:gd name="connsiteX134" fmla="*/ 2355850 w 4292600"/>
              <a:gd name="connsiteY134" fmla="*/ 2388 h 1780388"/>
              <a:gd name="connsiteX135" fmla="*/ 2374900 w 4292600"/>
              <a:gd name="connsiteY135" fmla="*/ 27788 h 1780388"/>
              <a:gd name="connsiteX136" fmla="*/ 2406650 w 4292600"/>
              <a:gd name="connsiteY136" fmla="*/ 84938 h 1780388"/>
              <a:gd name="connsiteX137" fmla="*/ 2413000 w 4292600"/>
              <a:gd name="connsiteY137" fmla="*/ 123038 h 1780388"/>
              <a:gd name="connsiteX138" fmla="*/ 2419350 w 4292600"/>
              <a:gd name="connsiteY138" fmla="*/ 148438 h 1780388"/>
              <a:gd name="connsiteX139" fmla="*/ 2438400 w 4292600"/>
              <a:gd name="connsiteY139" fmla="*/ 351638 h 1780388"/>
              <a:gd name="connsiteX140" fmla="*/ 2444750 w 4292600"/>
              <a:gd name="connsiteY140" fmla="*/ 459588 h 1780388"/>
              <a:gd name="connsiteX141" fmla="*/ 2482850 w 4292600"/>
              <a:gd name="connsiteY141" fmla="*/ 529438 h 1780388"/>
              <a:gd name="connsiteX142" fmla="*/ 2501900 w 4292600"/>
              <a:gd name="connsiteY142" fmla="*/ 561188 h 1780388"/>
              <a:gd name="connsiteX143" fmla="*/ 2508250 w 4292600"/>
              <a:gd name="connsiteY143" fmla="*/ 592938 h 1780388"/>
              <a:gd name="connsiteX144" fmla="*/ 2514600 w 4292600"/>
              <a:gd name="connsiteY144" fmla="*/ 618338 h 1780388"/>
              <a:gd name="connsiteX145" fmla="*/ 2520950 w 4292600"/>
              <a:gd name="connsiteY145" fmla="*/ 808838 h 1780388"/>
              <a:gd name="connsiteX146" fmla="*/ 2527300 w 4292600"/>
              <a:gd name="connsiteY146" fmla="*/ 1094588 h 1780388"/>
              <a:gd name="connsiteX147" fmla="*/ 2546350 w 4292600"/>
              <a:gd name="connsiteY147" fmla="*/ 1158088 h 1780388"/>
              <a:gd name="connsiteX148" fmla="*/ 2552700 w 4292600"/>
              <a:gd name="connsiteY148" fmla="*/ 1177138 h 1780388"/>
              <a:gd name="connsiteX149" fmla="*/ 2571750 w 4292600"/>
              <a:gd name="connsiteY149" fmla="*/ 1215238 h 1780388"/>
              <a:gd name="connsiteX150" fmla="*/ 2578100 w 4292600"/>
              <a:gd name="connsiteY150" fmla="*/ 1240638 h 1780388"/>
              <a:gd name="connsiteX151" fmla="*/ 2597150 w 4292600"/>
              <a:gd name="connsiteY151" fmla="*/ 1285088 h 1780388"/>
              <a:gd name="connsiteX152" fmla="*/ 2628900 w 4292600"/>
              <a:gd name="connsiteY152" fmla="*/ 1361288 h 1780388"/>
              <a:gd name="connsiteX153" fmla="*/ 2635250 w 4292600"/>
              <a:gd name="connsiteY153" fmla="*/ 1386688 h 1780388"/>
              <a:gd name="connsiteX154" fmla="*/ 2641600 w 4292600"/>
              <a:gd name="connsiteY154" fmla="*/ 1456538 h 1780388"/>
              <a:gd name="connsiteX155" fmla="*/ 2654300 w 4292600"/>
              <a:gd name="connsiteY155" fmla="*/ 1437488 h 1780388"/>
              <a:gd name="connsiteX156" fmla="*/ 2686050 w 4292600"/>
              <a:gd name="connsiteY156" fmla="*/ 1405738 h 1780388"/>
              <a:gd name="connsiteX157" fmla="*/ 2724150 w 4292600"/>
              <a:gd name="connsiteY157" fmla="*/ 1342238 h 1780388"/>
              <a:gd name="connsiteX158" fmla="*/ 2781300 w 4292600"/>
              <a:gd name="connsiteY158" fmla="*/ 1266038 h 1780388"/>
              <a:gd name="connsiteX159" fmla="*/ 2800350 w 4292600"/>
              <a:gd name="connsiteY159" fmla="*/ 1227938 h 1780388"/>
              <a:gd name="connsiteX160" fmla="*/ 2825750 w 4292600"/>
              <a:gd name="connsiteY160" fmla="*/ 1189838 h 1780388"/>
              <a:gd name="connsiteX161" fmla="*/ 2857500 w 4292600"/>
              <a:gd name="connsiteY161" fmla="*/ 1119988 h 1780388"/>
              <a:gd name="connsiteX162" fmla="*/ 2876550 w 4292600"/>
              <a:gd name="connsiteY162" fmla="*/ 1088238 h 1780388"/>
              <a:gd name="connsiteX163" fmla="*/ 2882900 w 4292600"/>
              <a:gd name="connsiteY163" fmla="*/ 1056488 h 1780388"/>
              <a:gd name="connsiteX164" fmla="*/ 2908300 w 4292600"/>
              <a:gd name="connsiteY164" fmla="*/ 980288 h 1780388"/>
              <a:gd name="connsiteX165" fmla="*/ 2940050 w 4292600"/>
              <a:gd name="connsiteY165" fmla="*/ 834238 h 1780388"/>
              <a:gd name="connsiteX166" fmla="*/ 2952750 w 4292600"/>
              <a:gd name="connsiteY166" fmla="*/ 643738 h 1780388"/>
              <a:gd name="connsiteX167" fmla="*/ 2959100 w 4292600"/>
              <a:gd name="connsiteY167" fmla="*/ 611988 h 1780388"/>
              <a:gd name="connsiteX168" fmla="*/ 2971800 w 4292600"/>
              <a:gd name="connsiteY168" fmla="*/ 573888 h 1780388"/>
              <a:gd name="connsiteX169" fmla="*/ 2978150 w 4292600"/>
              <a:gd name="connsiteY169" fmla="*/ 554838 h 1780388"/>
              <a:gd name="connsiteX170" fmla="*/ 2984500 w 4292600"/>
              <a:gd name="connsiteY170" fmla="*/ 529438 h 1780388"/>
              <a:gd name="connsiteX171" fmla="*/ 3009900 w 4292600"/>
              <a:gd name="connsiteY171" fmla="*/ 484988 h 1780388"/>
              <a:gd name="connsiteX172" fmla="*/ 3041650 w 4292600"/>
              <a:gd name="connsiteY172" fmla="*/ 535788 h 1780388"/>
              <a:gd name="connsiteX173" fmla="*/ 3067050 w 4292600"/>
              <a:gd name="connsiteY173" fmla="*/ 592938 h 1780388"/>
              <a:gd name="connsiteX174" fmla="*/ 3086100 w 4292600"/>
              <a:gd name="connsiteY174" fmla="*/ 662788 h 1780388"/>
              <a:gd name="connsiteX175" fmla="*/ 3092450 w 4292600"/>
              <a:gd name="connsiteY175" fmla="*/ 681838 h 1780388"/>
              <a:gd name="connsiteX176" fmla="*/ 3105150 w 4292600"/>
              <a:gd name="connsiteY176" fmla="*/ 783438 h 1780388"/>
              <a:gd name="connsiteX177" fmla="*/ 3111500 w 4292600"/>
              <a:gd name="connsiteY177" fmla="*/ 815188 h 1780388"/>
              <a:gd name="connsiteX178" fmla="*/ 3130550 w 4292600"/>
              <a:gd name="connsiteY178" fmla="*/ 954888 h 1780388"/>
              <a:gd name="connsiteX179" fmla="*/ 3136900 w 4292600"/>
              <a:gd name="connsiteY179" fmla="*/ 980288 h 1780388"/>
              <a:gd name="connsiteX180" fmla="*/ 3149600 w 4292600"/>
              <a:gd name="connsiteY180" fmla="*/ 878688 h 1780388"/>
              <a:gd name="connsiteX181" fmla="*/ 3155950 w 4292600"/>
              <a:gd name="connsiteY181" fmla="*/ 846938 h 1780388"/>
              <a:gd name="connsiteX182" fmla="*/ 3168650 w 4292600"/>
              <a:gd name="connsiteY182" fmla="*/ 827888 h 1780388"/>
              <a:gd name="connsiteX183" fmla="*/ 3181350 w 4292600"/>
              <a:gd name="connsiteY183" fmla="*/ 846938 h 1780388"/>
              <a:gd name="connsiteX184" fmla="*/ 3187700 w 4292600"/>
              <a:gd name="connsiteY184" fmla="*/ 891388 h 1780388"/>
              <a:gd name="connsiteX185" fmla="*/ 3194050 w 4292600"/>
              <a:gd name="connsiteY185" fmla="*/ 923138 h 1780388"/>
              <a:gd name="connsiteX186" fmla="*/ 3206750 w 4292600"/>
              <a:gd name="connsiteY186" fmla="*/ 1062838 h 1780388"/>
              <a:gd name="connsiteX187" fmla="*/ 3219450 w 4292600"/>
              <a:gd name="connsiteY187" fmla="*/ 1100938 h 1780388"/>
              <a:gd name="connsiteX188" fmla="*/ 3244850 w 4292600"/>
              <a:gd name="connsiteY188" fmla="*/ 1145388 h 1780388"/>
              <a:gd name="connsiteX189" fmla="*/ 3270250 w 4292600"/>
              <a:gd name="connsiteY189" fmla="*/ 1164438 h 1780388"/>
              <a:gd name="connsiteX190" fmla="*/ 3340100 w 4292600"/>
              <a:gd name="connsiteY190" fmla="*/ 1151738 h 1780388"/>
              <a:gd name="connsiteX191" fmla="*/ 3371850 w 4292600"/>
              <a:gd name="connsiteY191" fmla="*/ 1119988 h 1780388"/>
              <a:gd name="connsiteX192" fmla="*/ 3429000 w 4292600"/>
              <a:gd name="connsiteY192" fmla="*/ 1056488 h 1780388"/>
              <a:gd name="connsiteX193" fmla="*/ 3530600 w 4292600"/>
              <a:gd name="connsiteY193" fmla="*/ 853288 h 1780388"/>
              <a:gd name="connsiteX194" fmla="*/ 3536950 w 4292600"/>
              <a:gd name="connsiteY194" fmla="*/ 834238 h 1780388"/>
              <a:gd name="connsiteX195" fmla="*/ 3543300 w 4292600"/>
              <a:gd name="connsiteY195" fmla="*/ 808838 h 1780388"/>
              <a:gd name="connsiteX196" fmla="*/ 3556000 w 4292600"/>
              <a:gd name="connsiteY196" fmla="*/ 783438 h 1780388"/>
              <a:gd name="connsiteX197" fmla="*/ 3568700 w 4292600"/>
              <a:gd name="connsiteY197" fmla="*/ 745338 h 1780388"/>
              <a:gd name="connsiteX198" fmla="*/ 3594100 w 4292600"/>
              <a:gd name="connsiteY198" fmla="*/ 681838 h 1780388"/>
              <a:gd name="connsiteX199" fmla="*/ 3606800 w 4292600"/>
              <a:gd name="connsiteY199" fmla="*/ 643738 h 1780388"/>
              <a:gd name="connsiteX200" fmla="*/ 3625850 w 4292600"/>
              <a:gd name="connsiteY200" fmla="*/ 573888 h 1780388"/>
              <a:gd name="connsiteX201" fmla="*/ 3683000 w 4292600"/>
              <a:gd name="connsiteY201" fmla="*/ 472288 h 1780388"/>
              <a:gd name="connsiteX202" fmla="*/ 3708400 w 4292600"/>
              <a:gd name="connsiteY202" fmla="*/ 427838 h 1780388"/>
              <a:gd name="connsiteX203" fmla="*/ 3727450 w 4292600"/>
              <a:gd name="connsiteY203" fmla="*/ 478638 h 1780388"/>
              <a:gd name="connsiteX204" fmla="*/ 3733800 w 4292600"/>
              <a:gd name="connsiteY204" fmla="*/ 561188 h 1780388"/>
              <a:gd name="connsiteX205" fmla="*/ 3740150 w 4292600"/>
              <a:gd name="connsiteY205" fmla="*/ 624688 h 1780388"/>
              <a:gd name="connsiteX206" fmla="*/ 3746500 w 4292600"/>
              <a:gd name="connsiteY206" fmla="*/ 1272388 h 1780388"/>
              <a:gd name="connsiteX207" fmla="*/ 3765550 w 4292600"/>
              <a:gd name="connsiteY207" fmla="*/ 1335888 h 1780388"/>
              <a:gd name="connsiteX208" fmla="*/ 3771900 w 4292600"/>
              <a:gd name="connsiteY208" fmla="*/ 1354938 h 1780388"/>
              <a:gd name="connsiteX209" fmla="*/ 3790950 w 4292600"/>
              <a:gd name="connsiteY209" fmla="*/ 1348588 h 1780388"/>
              <a:gd name="connsiteX210" fmla="*/ 3797300 w 4292600"/>
              <a:gd name="connsiteY210" fmla="*/ 1323188 h 1780388"/>
              <a:gd name="connsiteX211" fmla="*/ 3848100 w 4292600"/>
              <a:gd name="connsiteY211" fmla="*/ 1196188 h 1780388"/>
              <a:gd name="connsiteX212" fmla="*/ 3905250 w 4292600"/>
              <a:gd name="connsiteY212" fmla="*/ 1069188 h 1780388"/>
              <a:gd name="connsiteX213" fmla="*/ 3968750 w 4292600"/>
              <a:gd name="connsiteY213" fmla="*/ 923138 h 1780388"/>
              <a:gd name="connsiteX214" fmla="*/ 3981450 w 4292600"/>
              <a:gd name="connsiteY214" fmla="*/ 891388 h 1780388"/>
              <a:gd name="connsiteX215" fmla="*/ 4000500 w 4292600"/>
              <a:gd name="connsiteY215" fmla="*/ 827888 h 1780388"/>
              <a:gd name="connsiteX216" fmla="*/ 4044950 w 4292600"/>
              <a:gd name="connsiteY216" fmla="*/ 929488 h 1780388"/>
              <a:gd name="connsiteX217" fmla="*/ 4051300 w 4292600"/>
              <a:gd name="connsiteY217" fmla="*/ 954888 h 1780388"/>
              <a:gd name="connsiteX218" fmla="*/ 4057650 w 4292600"/>
              <a:gd name="connsiteY218" fmla="*/ 992988 h 1780388"/>
              <a:gd name="connsiteX219" fmla="*/ 4070350 w 4292600"/>
              <a:gd name="connsiteY219" fmla="*/ 1031088 h 1780388"/>
              <a:gd name="connsiteX220" fmla="*/ 4083050 w 4292600"/>
              <a:gd name="connsiteY220" fmla="*/ 1012038 h 1780388"/>
              <a:gd name="connsiteX221" fmla="*/ 4114800 w 4292600"/>
              <a:gd name="connsiteY221" fmla="*/ 967588 h 1780388"/>
              <a:gd name="connsiteX222" fmla="*/ 4133850 w 4292600"/>
              <a:gd name="connsiteY222" fmla="*/ 992988 h 1780388"/>
              <a:gd name="connsiteX223" fmla="*/ 4140200 w 4292600"/>
              <a:gd name="connsiteY223" fmla="*/ 1012038 h 1780388"/>
              <a:gd name="connsiteX224" fmla="*/ 4152900 w 4292600"/>
              <a:gd name="connsiteY224" fmla="*/ 980288 h 1780388"/>
              <a:gd name="connsiteX225" fmla="*/ 4171950 w 4292600"/>
              <a:gd name="connsiteY225" fmla="*/ 948538 h 1780388"/>
              <a:gd name="connsiteX226" fmla="*/ 4222750 w 4292600"/>
              <a:gd name="connsiteY226" fmla="*/ 834238 h 1780388"/>
              <a:gd name="connsiteX227" fmla="*/ 4241800 w 4292600"/>
              <a:gd name="connsiteY227" fmla="*/ 789788 h 1780388"/>
              <a:gd name="connsiteX228" fmla="*/ 4273550 w 4292600"/>
              <a:gd name="connsiteY228" fmla="*/ 802488 h 1780388"/>
              <a:gd name="connsiteX229" fmla="*/ 4292600 w 4292600"/>
              <a:gd name="connsiteY229" fmla="*/ 859638 h 1780388"/>
              <a:gd name="connsiteX230" fmla="*/ 4273550 w 4292600"/>
              <a:gd name="connsiteY230" fmla="*/ 904088 h 1780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4292600" h="1780388">
                <a:moveTo>
                  <a:pt x="0" y="967588"/>
                </a:moveTo>
                <a:cubicBezTo>
                  <a:pt x="10583" y="963355"/>
                  <a:pt x="20936" y="958493"/>
                  <a:pt x="31750" y="954888"/>
                </a:cubicBezTo>
                <a:cubicBezTo>
                  <a:pt x="40029" y="952128"/>
                  <a:pt x="49128" y="951976"/>
                  <a:pt x="57150" y="948538"/>
                </a:cubicBezTo>
                <a:cubicBezTo>
                  <a:pt x="72621" y="941907"/>
                  <a:pt x="83807" y="928231"/>
                  <a:pt x="95250" y="916788"/>
                </a:cubicBezTo>
                <a:cubicBezTo>
                  <a:pt x="110142" y="872112"/>
                  <a:pt x="90760" y="927265"/>
                  <a:pt x="114300" y="872338"/>
                </a:cubicBezTo>
                <a:cubicBezTo>
                  <a:pt x="116937" y="866186"/>
                  <a:pt x="118533" y="859638"/>
                  <a:pt x="120650" y="853288"/>
                </a:cubicBezTo>
                <a:cubicBezTo>
                  <a:pt x="109562" y="808936"/>
                  <a:pt x="102855" y="793140"/>
                  <a:pt x="120650" y="732638"/>
                </a:cubicBezTo>
                <a:cubicBezTo>
                  <a:pt x="123321" y="723557"/>
                  <a:pt x="137583" y="724171"/>
                  <a:pt x="146050" y="719938"/>
                </a:cubicBezTo>
                <a:cubicBezTo>
                  <a:pt x="149272" y="707049"/>
                  <a:pt x="153284" y="688242"/>
                  <a:pt x="158750" y="675488"/>
                </a:cubicBezTo>
                <a:cubicBezTo>
                  <a:pt x="162479" y="666787"/>
                  <a:pt x="166754" y="658307"/>
                  <a:pt x="171450" y="650088"/>
                </a:cubicBezTo>
                <a:cubicBezTo>
                  <a:pt x="175236" y="643462"/>
                  <a:pt x="178045" y="635617"/>
                  <a:pt x="184150" y="631038"/>
                </a:cubicBezTo>
                <a:cubicBezTo>
                  <a:pt x="195509" y="622519"/>
                  <a:pt x="209550" y="618338"/>
                  <a:pt x="222250" y="611988"/>
                </a:cubicBezTo>
                <a:cubicBezTo>
                  <a:pt x="226483" y="595055"/>
                  <a:pt x="229430" y="577747"/>
                  <a:pt x="234950" y="561188"/>
                </a:cubicBezTo>
                <a:cubicBezTo>
                  <a:pt x="237067" y="554838"/>
                  <a:pt x="239677" y="548632"/>
                  <a:pt x="241300" y="542138"/>
                </a:cubicBezTo>
                <a:cubicBezTo>
                  <a:pt x="243918" y="531667"/>
                  <a:pt x="244810" y="520801"/>
                  <a:pt x="247650" y="510388"/>
                </a:cubicBezTo>
                <a:cubicBezTo>
                  <a:pt x="251172" y="497473"/>
                  <a:pt x="257103" y="485275"/>
                  <a:pt x="260350" y="472288"/>
                </a:cubicBezTo>
                <a:cubicBezTo>
                  <a:pt x="262467" y="463821"/>
                  <a:pt x="263636" y="455060"/>
                  <a:pt x="266700" y="446888"/>
                </a:cubicBezTo>
                <a:cubicBezTo>
                  <a:pt x="270024" y="438025"/>
                  <a:pt x="276076" y="430351"/>
                  <a:pt x="279400" y="421488"/>
                </a:cubicBezTo>
                <a:cubicBezTo>
                  <a:pt x="280205" y="419340"/>
                  <a:pt x="288488" y="381553"/>
                  <a:pt x="292100" y="377038"/>
                </a:cubicBezTo>
                <a:cubicBezTo>
                  <a:pt x="296868" y="371079"/>
                  <a:pt x="304800" y="368571"/>
                  <a:pt x="311150" y="364338"/>
                </a:cubicBezTo>
                <a:cubicBezTo>
                  <a:pt x="325967" y="366455"/>
                  <a:pt x="343626" y="361708"/>
                  <a:pt x="355600" y="370688"/>
                </a:cubicBezTo>
                <a:cubicBezTo>
                  <a:pt x="364234" y="377164"/>
                  <a:pt x="359332" y="391967"/>
                  <a:pt x="361950" y="402438"/>
                </a:cubicBezTo>
                <a:cubicBezTo>
                  <a:pt x="363573" y="408932"/>
                  <a:pt x="366183" y="415138"/>
                  <a:pt x="368300" y="421488"/>
                </a:cubicBezTo>
                <a:cubicBezTo>
                  <a:pt x="370417" y="440538"/>
                  <a:pt x="371499" y="459732"/>
                  <a:pt x="374650" y="478638"/>
                </a:cubicBezTo>
                <a:cubicBezTo>
                  <a:pt x="375750" y="485240"/>
                  <a:pt x="379161" y="491252"/>
                  <a:pt x="381000" y="497688"/>
                </a:cubicBezTo>
                <a:cubicBezTo>
                  <a:pt x="383398" y="506079"/>
                  <a:pt x="385233" y="514621"/>
                  <a:pt x="387350" y="523088"/>
                </a:cubicBezTo>
                <a:cubicBezTo>
                  <a:pt x="389467" y="669138"/>
                  <a:pt x="388086" y="815281"/>
                  <a:pt x="393700" y="961238"/>
                </a:cubicBezTo>
                <a:cubicBezTo>
                  <a:pt x="394450" y="980738"/>
                  <a:pt x="401667" y="999456"/>
                  <a:pt x="406400" y="1018388"/>
                </a:cubicBezTo>
                <a:cubicBezTo>
                  <a:pt x="408023" y="1024882"/>
                  <a:pt x="408569" y="1032211"/>
                  <a:pt x="412750" y="1037438"/>
                </a:cubicBezTo>
                <a:cubicBezTo>
                  <a:pt x="417518" y="1043397"/>
                  <a:pt x="425450" y="1045905"/>
                  <a:pt x="431800" y="1050138"/>
                </a:cubicBezTo>
                <a:cubicBezTo>
                  <a:pt x="433917" y="1060721"/>
                  <a:pt x="435809" y="1071352"/>
                  <a:pt x="438150" y="1081888"/>
                </a:cubicBezTo>
                <a:cubicBezTo>
                  <a:pt x="440043" y="1090407"/>
                  <a:pt x="443347" y="1098637"/>
                  <a:pt x="444500" y="1107288"/>
                </a:cubicBezTo>
                <a:cubicBezTo>
                  <a:pt x="447590" y="1130462"/>
                  <a:pt x="448986" y="1153833"/>
                  <a:pt x="450850" y="1177138"/>
                </a:cubicBezTo>
                <a:cubicBezTo>
                  <a:pt x="465116" y="1355460"/>
                  <a:pt x="448628" y="1171113"/>
                  <a:pt x="463550" y="1424788"/>
                </a:cubicBezTo>
                <a:cubicBezTo>
                  <a:pt x="464676" y="1443922"/>
                  <a:pt x="467783" y="1462888"/>
                  <a:pt x="469900" y="1481938"/>
                </a:cubicBezTo>
                <a:cubicBezTo>
                  <a:pt x="472017" y="1530621"/>
                  <a:pt x="473009" y="1579367"/>
                  <a:pt x="476250" y="1627988"/>
                </a:cubicBezTo>
                <a:cubicBezTo>
                  <a:pt x="477246" y="1642922"/>
                  <a:pt x="480744" y="1657586"/>
                  <a:pt x="482600" y="1672438"/>
                </a:cubicBezTo>
                <a:cubicBezTo>
                  <a:pt x="487094" y="1708390"/>
                  <a:pt x="491067" y="1744405"/>
                  <a:pt x="495300" y="1780388"/>
                </a:cubicBezTo>
                <a:cubicBezTo>
                  <a:pt x="499533" y="1759221"/>
                  <a:pt x="501174" y="1737366"/>
                  <a:pt x="508000" y="1716888"/>
                </a:cubicBezTo>
                <a:cubicBezTo>
                  <a:pt x="510117" y="1710538"/>
                  <a:pt x="512511" y="1704274"/>
                  <a:pt x="514350" y="1697838"/>
                </a:cubicBezTo>
                <a:cubicBezTo>
                  <a:pt x="516748" y="1689447"/>
                  <a:pt x="518133" y="1680779"/>
                  <a:pt x="520700" y="1672438"/>
                </a:cubicBezTo>
                <a:cubicBezTo>
                  <a:pt x="526605" y="1653246"/>
                  <a:pt x="533400" y="1634338"/>
                  <a:pt x="539750" y="1615288"/>
                </a:cubicBezTo>
                <a:cubicBezTo>
                  <a:pt x="554863" y="1569948"/>
                  <a:pt x="545024" y="1588327"/>
                  <a:pt x="565150" y="1558138"/>
                </a:cubicBezTo>
                <a:cubicBezTo>
                  <a:pt x="571500" y="1536971"/>
                  <a:pt x="577465" y="1515685"/>
                  <a:pt x="584200" y="1494638"/>
                </a:cubicBezTo>
                <a:cubicBezTo>
                  <a:pt x="594400" y="1462763"/>
                  <a:pt x="609386" y="1432206"/>
                  <a:pt x="615950" y="1399388"/>
                </a:cubicBezTo>
                <a:cubicBezTo>
                  <a:pt x="644721" y="1255535"/>
                  <a:pt x="613405" y="1403219"/>
                  <a:pt x="641350" y="1291438"/>
                </a:cubicBezTo>
                <a:cubicBezTo>
                  <a:pt x="643968" y="1280967"/>
                  <a:pt x="645359" y="1270224"/>
                  <a:pt x="647700" y="1259688"/>
                </a:cubicBezTo>
                <a:cubicBezTo>
                  <a:pt x="649593" y="1251169"/>
                  <a:pt x="646649" y="1238913"/>
                  <a:pt x="654050" y="1234288"/>
                </a:cubicBezTo>
                <a:cubicBezTo>
                  <a:pt x="666742" y="1226355"/>
                  <a:pt x="683683" y="1230055"/>
                  <a:pt x="698500" y="1227938"/>
                </a:cubicBezTo>
                <a:cubicBezTo>
                  <a:pt x="696383" y="1215238"/>
                  <a:pt x="694943" y="1202407"/>
                  <a:pt x="692150" y="1189838"/>
                </a:cubicBezTo>
                <a:cubicBezTo>
                  <a:pt x="690698" y="1183304"/>
                  <a:pt x="685800" y="1177481"/>
                  <a:pt x="685800" y="1170788"/>
                </a:cubicBezTo>
                <a:cubicBezTo>
                  <a:pt x="685800" y="1071918"/>
                  <a:pt x="695381" y="1106732"/>
                  <a:pt x="704850" y="1012038"/>
                </a:cubicBezTo>
                <a:cubicBezTo>
                  <a:pt x="707369" y="986848"/>
                  <a:pt x="711935" y="932163"/>
                  <a:pt x="717550" y="904088"/>
                </a:cubicBezTo>
                <a:cubicBezTo>
                  <a:pt x="718863" y="897524"/>
                  <a:pt x="722061" y="891474"/>
                  <a:pt x="723900" y="885038"/>
                </a:cubicBezTo>
                <a:cubicBezTo>
                  <a:pt x="726298" y="876647"/>
                  <a:pt x="728133" y="868105"/>
                  <a:pt x="730250" y="859638"/>
                </a:cubicBezTo>
                <a:cubicBezTo>
                  <a:pt x="732367" y="840588"/>
                  <a:pt x="721875" y="814759"/>
                  <a:pt x="736600" y="802488"/>
                </a:cubicBezTo>
                <a:cubicBezTo>
                  <a:pt x="747012" y="793811"/>
                  <a:pt x="761377" y="816266"/>
                  <a:pt x="768350" y="827888"/>
                </a:cubicBezTo>
                <a:cubicBezTo>
                  <a:pt x="794667" y="871750"/>
                  <a:pt x="805533" y="923726"/>
                  <a:pt x="831850" y="967588"/>
                </a:cubicBezTo>
                <a:cubicBezTo>
                  <a:pt x="837295" y="976663"/>
                  <a:pt x="844550" y="984521"/>
                  <a:pt x="850900" y="992988"/>
                </a:cubicBezTo>
                <a:cubicBezTo>
                  <a:pt x="848783" y="969705"/>
                  <a:pt x="848018" y="946259"/>
                  <a:pt x="844550" y="923138"/>
                </a:cubicBezTo>
                <a:cubicBezTo>
                  <a:pt x="837802" y="878148"/>
                  <a:pt x="827873" y="858804"/>
                  <a:pt x="819150" y="815188"/>
                </a:cubicBezTo>
                <a:cubicBezTo>
                  <a:pt x="816215" y="800512"/>
                  <a:pt x="815261" y="785501"/>
                  <a:pt x="812800" y="770738"/>
                </a:cubicBezTo>
                <a:cubicBezTo>
                  <a:pt x="807692" y="740087"/>
                  <a:pt x="808279" y="744475"/>
                  <a:pt x="800100" y="719938"/>
                </a:cubicBezTo>
                <a:cubicBezTo>
                  <a:pt x="802217" y="694538"/>
                  <a:pt x="804923" y="669180"/>
                  <a:pt x="806450" y="643738"/>
                </a:cubicBezTo>
                <a:cubicBezTo>
                  <a:pt x="811274" y="563338"/>
                  <a:pt x="810629" y="482531"/>
                  <a:pt x="819150" y="402438"/>
                </a:cubicBezTo>
                <a:cubicBezTo>
                  <a:pt x="821274" y="382470"/>
                  <a:pt x="834262" y="364979"/>
                  <a:pt x="838200" y="345288"/>
                </a:cubicBezTo>
                <a:cubicBezTo>
                  <a:pt x="848060" y="295987"/>
                  <a:pt x="841283" y="317816"/>
                  <a:pt x="869950" y="256388"/>
                </a:cubicBezTo>
                <a:cubicBezTo>
                  <a:pt x="875955" y="243521"/>
                  <a:pt x="880857" y="229920"/>
                  <a:pt x="889000" y="218288"/>
                </a:cubicBezTo>
                <a:cubicBezTo>
                  <a:pt x="895866" y="208479"/>
                  <a:pt x="906515" y="201899"/>
                  <a:pt x="914400" y="192888"/>
                </a:cubicBezTo>
                <a:cubicBezTo>
                  <a:pt x="921369" y="184923"/>
                  <a:pt x="927100" y="175955"/>
                  <a:pt x="933450" y="167488"/>
                </a:cubicBezTo>
                <a:cubicBezTo>
                  <a:pt x="941917" y="175955"/>
                  <a:pt x="952208" y="182925"/>
                  <a:pt x="958850" y="192888"/>
                </a:cubicBezTo>
                <a:cubicBezTo>
                  <a:pt x="972100" y="212763"/>
                  <a:pt x="970846" y="228876"/>
                  <a:pt x="977900" y="250038"/>
                </a:cubicBezTo>
                <a:cubicBezTo>
                  <a:pt x="986008" y="274361"/>
                  <a:pt x="992236" y="285059"/>
                  <a:pt x="1003300" y="307188"/>
                </a:cubicBezTo>
                <a:cubicBezTo>
                  <a:pt x="1005417" y="317771"/>
                  <a:pt x="1007032" y="328467"/>
                  <a:pt x="1009650" y="338938"/>
                </a:cubicBezTo>
                <a:cubicBezTo>
                  <a:pt x="1011273" y="345432"/>
                  <a:pt x="1014161" y="351552"/>
                  <a:pt x="1016000" y="357988"/>
                </a:cubicBezTo>
                <a:cubicBezTo>
                  <a:pt x="1018398" y="366379"/>
                  <a:pt x="1020233" y="374921"/>
                  <a:pt x="1022350" y="383388"/>
                </a:cubicBezTo>
                <a:cubicBezTo>
                  <a:pt x="1020233" y="482871"/>
                  <a:pt x="1021323" y="582475"/>
                  <a:pt x="1016000" y="681838"/>
                </a:cubicBezTo>
                <a:cubicBezTo>
                  <a:pt x="1014956" y="701325"/>
                  <a:pt x="1007127" y="719852"/>
                  <a:pt x="1003300" y="738988"/>
                </a:cubicBezTo>
                <a:cubicBezTo>
                  <a:pt x="1000775" y="751613"/>
                  <a:pt x="1000267" y="764648"/>
                  <a:pt x="996950" y="777088"/>
                </a:cubicBezTo>
                <a:cubicBezTo>
                  <a:pt x="991776" y="796490"/>
                  <a:pt x="977900" y="834238"/>
                  <a:pt x="977900" y="834238"/>
                </a:cubicBezTo>
                <a:cubicBezTo>
                  <a:pt x="984250" y="836355"/>
                  <a:pt x="990386" y="839275"/>
                  <a:pt x="996950" y="840588"/>
                </a:cubicBezTo>
                <a:cubicBezTo>
                  <a:pt x="1022200" y="845638"/>
                  <a:pt x="1073150" y="853288"/>
                  <a:pt x="1073150" y="853288"/>
                </a:cubicBezTo>
                <a:cubicBezTo>
                  <a:pt x="1102621" y="941702"/>
                  <a:pt x="1094148" y="903078"/>
                  <a:pt x="1104900" y="967588"/>
                </a:cubicBezTo>
                <a:cubicBezTo>
                  <a:pt x="1102783" y="1045905"/>
                  <a:pt x="1102277" y="1124281"/>
                  <a:pt x="1098550" y="1202538"/>
                </a:cubicBezTo>
                <a:cubicBezTo>
                  <a:pt x="1097857" y="1217094"/>
                  <a:pt x="1088860" y="1244640"/>
                  <a:pt x="1085850" y="1259688"/>
                </a:cubicBezTo>
                <a:cubicBezTo>
                  <a:pt x="1083325" y="1272313"/>
                  <a:pt x="1082888" y="1285366"/>
                  <a:pt x="1079500" y="1297788"/>
                </a:cubicBezTo>
                <a:cubicBezTo>
                  <a:pt x="1076501" y="1308785"/>
                  <a:pt x="1070695" y="1318826"/>
                  <a:pt x="1066800" y="1329538"/>
                </a:cubicBezTo>
                <a:cubicBezTo>
                  <a:pt x="1062225" y="1342119"/>
                  <a:pt x="1058333" y="1354938"/>
                  <a:pt x="1054100" y="1367638"/>
                </a:cubicBezTo>
                <a:cubicBezTo>
                  <a:pt x="1058333" y="1384571"/>
                  <a:pt x="1058525" y="1403070"/>
                  <a:pt x="1066800" y="1418438"/>
                </a:cubicBezTo>
                <a:cubicBezTo>
                  <a:pt x="1073896" y="1431616"/>
                  <a:pt x="1089361" y="1438374"/>
                  <a:pt x="1098550" y="1450188"/>
                </a:cubicBezTo>
                <a:cubicBezTo>
                  <a:pt x="1104362" y="1457660"/>
                  <a:pt x="1106108" y="1467641"/>
                  <a:pt x="1111250" y="1475588"/>
                </a:cubicBezTo>
                <a:cubicBezTo>
                  <a:pt x="1129431" y="1503686"/>
                  <a:pt x="1155971" y="1527064"/>
                  <a:pt x="1168400" y="1558138"/>
                </a:cubicBezTo>
                <a:cubicBezTo>
                  <a:pt x="1195317" y="1625430"/>
                  <a:pt x="1162089" y="1551846"/>
                  <a:pt x="1212850" y="1627988"/>
                </a:cubicBezTo>
                <a:cubicBezTo>
                  <a:pt x="1258982" y="1697186"/>
                  <a:pt x="1207271" y="1641459"/>
                  <a:pt x="1250950" y="1685138"/>
                </a:cubicBezTo>
                <a:cubicBezTo>
                  <a:pt x="1248833" y="1663971"/>
                  <a:pt x="1246171" y="1642852"/>
                  <a:pt x="1244600" y="1621638"/>
                </a:cubicBezTo>
                <a:cubicBezTo>
                  <a:pt x="1241937" y="1585691"/>
                  <a:pt x="1242231" y="1549513"/>
                  <a:pt x="1238250" y="1513688"/>
                </a:cubicBezTo>
                <a:cubicBezTo>
                  <a:pt x="1235866" y="1492234"/>
                  <a:pt x="1229783" y="1471355"/>
                  <a:pt x="1225550" y="1450188"/>
                </a:cubicBezTo>
                <a:cubicBezTo>
                  <a:pt x="1233452" y="928625"/>
                  <a:pt x="1201416" y="1179063"/>
                  <a:pt x="1244600" y="973938"/>
                </a:cubicBezTo>
                <a:cubicBezTo>
                  <a:pt x="1249047" y="952815"/>
                  <a:pt x="1254247" y="931807"/>
                  <a:pt x="1257300" y="910438"/>
                </a:cubicBezTo>
                <a:cubicBezTo>
                  <a:pt x="1259417" y="895621"/>
                  <a:pt x="1259349" y="880324"/>
                  <a:pt x="1263650" y="865988"/>
                </a:cubicBezTo>
                <a:cubicBezTo>
                  <a:pt x="1269180" y="847556"/>
                  <a:pt x="1292624" y="835734"/>
                  <a:pt x="1301750" y="821538"/>
                </a:cubicBezTo>
                <a:cubicBezTo>
                  <a:pt x="1314547" y="801631"/>
                  <a:pt x="1322917" y="779205"/>
                  <a:pt x="1333500" y="758038"/>
                </a:cubicBezTo>
                <a:lnTo>
                  <a:pt x="1346200" y="732638"/>
                </a:lnTo>
                <a:cubicBezTo>
                  <a:pt x="1354667" y="736871"/>
                  <a:pt x="1366730" y="737221"/>
                  <a:pt x="1371600" y="745338"/>
                </a:cubicBezTo>
                <a:cubicBezTo>
                  <a:pt x="1420103" y="826177"/>
                  <a:pt x="1354932" y="776559"/>
                  <a:pt x="1403350" y="808838"/>
                </a:cubicBezTo>
                <a:cubicBezTo>
                  <a:pt x="1405467" y="815188"/>
                  <a:pt x="1404967" y="832621"/>
                  <a:pt x="1409700" y="827888"/>
                </a:cubicBezTo>
                <a:cubicBezTo>
                  <a:pt x="1417332" y="820256"/>
                  <a:pt x="1415307" y="806905"/>
                  <a:pt x="1416050" y="796138"/>
                </a:cubicBezTo>
                <a:cubicBezTo>
                  <a:pt x="1419548" y="745414"/>
                  <a:pt x="1417168" y="694312"/>
                  <a:pt x="1422400" y="643738"/>
                </a:cubicBezTo>
                <a:cubicBezTo>
                  <a:pt x="1423573" y="632400"/>
                  <a:pt x="1431098" y="622661"/>
                  <a:pt x="1435100" y="611988"/>
                </a:cubicBezTo>
                <a:cubicBezTo>
                  <a:pt x="1437450" y="605721"/>
                  <a:pt x="1436717" y="597671"/>
                  <a:pt x="1441450" y="592938"/>
                </a:cubicBezTo>
                <a:cubicBezTo>
                  <a:pt x="1446183" y="588205"/>
                  <a:pt x="1454150" y="588705"/>
                  <a:pt x="1460500" y="586588"/>
                </a:cubicBezTo>
                <a:cubicBezTo>
                  <a:pt x="1466850" y="595055"/>
                  <a:pt x="1474299" y="602799"/>
                  <a:pt x="1479550" y="611988"/>
                </a:cubicBezTo>
                <a:cubicBezTo>
                  <a:pt x="1482871" y="617800"/>
                  <a:pt x="1479207" y="631038"/>
                  <a:pt x="1485900" y="631038"/>
                </a:cubicBezTo>
                <a:cubicBezTo>
                  <a:pt x="1496483" y="631038"/>
                  <a:pt x="1503469" y="619107"/>
                  <a:pt x="1511300" y="611988"/>
                </a:cubicBezTo>
                <a:cubicBezTo>
                  <a:pt x="1526805" y="597893"/>
                  <a:pt x="1540933" y="582355"/>
                  <a:pt x="1555750" y="567538"/>
                </a:cubicBezTo>
                <a:cubicBezTo>
                  <a:pt x="1568450" y="554838"/>
                  <a:pt x="1578906" y="539401"/>
                  <a:pt x="1593850" y="529438"/>
                </a:cubicBezTo>
                <a:cubicBezTo>
                  <a:pt x="1616974" y="514022"/>
                  <a:pt x="1616742" y="515975"/>
                  <a:pt x="1638300" y="491338"/>
                </a:cubicBezTo>
                <a:cubicBezTo>
                  <a:pt x="1641656" y="487503"/>
                  <a:pt x="1666099" y="454791"/>
                  <a:pt x="1670050" y="446888"/>
                </a:cubicBezTo>
                <a:cubicBezTo>
                  <a:pt x="1675148" y="436693"/>
                  <a:pt x="1677652" y="425333"/>
                  <a:pt x="1682750" y="415138"/>
                </a:cubicBezTo>
                <a:cubicBezTo>
                  <a:pt x="1707369" y="365899"/>
                  <a:pt x="1685839" y="424921"/>
                  <a:pt x="1701800" y="377038"/>
                </a:cubicBezTo>
                <a:cubicBezTo>
                  <a:pt x="1679180" y="795515"/>
                  <a:pt x="1683619" y="590136"/>
                  <a:pt x="1708150" y="1227938"/>
                </a:cubicBezTo>
                <a:cubicBezTo>
                  <a:pt x="1708759" y="1243767"/>
                  <a:pt x="1716595" y="1295642"/>
                  <a:pt x="1727200" y="1310488"/>
                </a:cubicBezTo>
                <a:cubicBezTo>
                  <a:pt x="1731091" y="1315935"/>
                  <a:pt x="1740035" y="1314352"/>
                  <a:pt x="1746250" y="1316838"/>
                </a:cubicBezTo>
                <a:cubicBezTo>
                  <a:pt x="1761217" y="1322825"/>
                  <a:pt x="1775883" y="1329538"/>
                  <a:pt x="1790700" y="1335888"/>
                </a:cubicBezTo>
                <a:cubicBezTo>
                  <a:pt x="1840944" y="1414844"/>
                  <a:pt x="1808088" y="1411150"/>
                  <a:pt x="1866900" y="1399388"/>
                </a:cubicBezTo>
                <a:cubicBezTo>
                  <a:pt x="1909233" y="1359171"/>
                  <a:pt x="1950694" y="1318016"/>
                  <a:pt x="1993900" y="1278738"/>
                </a:cubicBezTo>
                <a:cubicBezTo>
                  <a:pt x="2020572" y="1254491"/>
                  <a:pt x="2057905" y="1239797"/>
                  <a:pt x="2076450" y="1208888"/>
                </a:cubicBezTo>
                <a:cubicBezTo>
                  <a:pt x="2285960" y="859705"/>
                  <a:pt x="2143357" y="1106359"/>
                  <a:pt x="2266950" y="878688"/>
                </a:cubicBezTo>
                <a:cubicBezTo>
                  <a:pt x="2287744" y="840383"/>
                  <a:pt x="2309082" y="802375"/>
                  <a:pt x="2330450" y="764388"/>
                </a:cubicBezTo>
                <a:cubicBezTo>
                  <a:pt x="2347183" y="734641"/>
                  <a:pt x="2367127" y="706559"/>
                  <a:pt x="2381250" y="675488"/>
                </a:cubicBezTo>
                <a:lnTo>
                  <a:pt x="2413000" y="605638"/>
                </a:lnTo>
                <a:cubicBezTo>
                  <a:pt x="2406650" y="571771"/>
                  <a:pt x="2399615" y="538026"/>
                  <a:pt x="2393950" y="504038"/>
                </a:cubicBezTo>
                <a:cubicBezTo>
                  <a:pt x="2391145" y="487205"/>
                  <a:pt x="2390615" y="470035"/>
                  <a:pt x="2387600" y="453238"/>
                </a:cubicBezTo>
                <a:cubicBezTo>
                  <a:pt x="2375793" y="387455"/>
                  <a:pt x="2349500" y="256388"/>
                  <a:pt x="2349500" y="256388"/>
                </a:cubicBezTo>
                <a:cubicBezTo>
                  <a:pt x="2351617" y="171721"/>
                  <a:pt x="2346497" y="86563"/>
                  <a:pt x="2355850" y="2388"/>
                </a:cubicBezTo>
                <a:cubicBezTo>
                  <a:pt x="2357019" y="-8131"/>
                  <a:pt x="2369029" y="18982"/>
                  <a:pt x="2374900" y="27788"/>
                </a:cubicBezTo>
                <a:cubicBezTo>
                  <a:pt x="2390847" y="51708"/>
                  <a:pt x="2394546" y="60729"/>
                  <a:pt x="2406650" y="84938"/>
                </a:cubicBezTo>
                <a:cubicBezTo>
                  <a:pt x="2408767" y="97638"/>
                  <a:pt x="2410475" y="110413"/>
                  <a:pt x="2413000" y="123038"/>
                </a:cubicBezTo>
                <a:cubicBezTo>
                  <a:pt x="2414712" y="131596"/>
                  <a:pt x="2418386" y="139764"/>
                  <a:pt x="2419350" y="148438"/>
                </a:cubicBezTo>
                <a:cubicBezTo>
                  <a:pt x="2426863" y="216052"/>
                  <a:pt x="2434405" y="283725"/>
                  <a:pt x="2438400" y="351638"/>
                </a:cubicBezTo>
                <a:cubicBezTo>
                  <a:pt x="2440517" y="387621"/>
                  <a:pt x="2437681" y="424242"/>
                  <a:pt x="2444750" y="459588"/>
                </a:cubicBezTo>
                <a:cubicBezTo>
                  <a:pt x="2449833" y="485001"/>
                  <a:pt x="2469214" y="507621"/>
                  <a:pt x="2482850" y="529438"/>
                </a:cubicBezTo>
                <a:cubicBezTo>
                  <a:pt x="2489391" y="539904"/>
                  <a:pt x="2495550" y="550605"/>
                  <a:pt x="2501900" y="561188"/>
                </a:cubicBezTo>
                <a:cubicBezTo>
                  <a:pt x="2504017" y="571771"/>
                  <a:pt x="2505909" y="582402"/>
                  <a:pt x="2508250" y="592938"/>
                </a:cubicBezTo>
                <a:cubicBezTo>
                  <a:pt x="2510143" y="601457"/>
                  <a:pt x="2514088" y="609626"/>
                  <a:pt x="2514600" y="618338"/>
                </a:cubicBezTo>
                <a:cubicBezTo>
                  <a:pt x="2518331" y="681764"/>
                  <a:pt x="2519256" y="745325"/>
                  <a:pt x="2520950" y="808838"/>
                </a:cubicBezTo>
                <a:cubicBezTo>
                  <a:pt x="2523490" y="904078"/>
                  <a:pt x="2520389" y="999565"/>
                  <a:pt x="2527300" y="1094588"/>
                </a:cubicBezTo>
                <a:cubicBezTo>
                  <a:pt x="2528903" y="1116628"/>
                  <a:pt x="2539851" y="1136967"/>
                  <a:pt x="2546350" y="1158088"/>
                </a:cubicBezTo>
                <a:cubicBezTo>
                  <a:pt x="2548318" y="1164485"/>
                  <a:pt x="2549982" y="1171021"/>
                  <a:pt x="2552700" y="1177138"/>
                </a:cubicBezTo>
                <a:cubicBezTo>
                  <a:pt x="2558467" y="1190113"/>
                  <a:pt x="2566477" y="1202055"/>
                  <a:pt x="2571750" y="1215238"/>
                </a:cubicBezTo>
                <a:cubicBezTo>
                  <a:pt x="2574991" y="1223341"/>
                  <a:pt x="2575036" y="1232466"/>
                  <a:pt x="2578100" y="1240638"/>
                </a:cubicBezTo>
                <a:cubicBezTo>
                  <a:pt x="2589500" y="1271038"/>
                  <a:pt x="2590843" y="1257756"/>
                  <a:pt x="2597150" y="1285088"/>
                </a:cubicBezTo>
                <a:cubicBezTo>
                  <a:pt x="2613928" y="1357792"/>
                  <a:pt x="2590977" y="1336006"/>
                  <a:pt x="2628900" y="1361288"/>
                </a:cubicBezTo>
                <a:cubicBezTo>
                  <a:pt x="2631017" y="1369755"/>
                  <a:pt x="2634097" y="1378037"/>
                  <a:pt x="2635250" y="1386688"/>
                </a:cubicBezTo>
                <a:cubicBezTo>
                  <a:pt x="2638340" y="1409862"/>
                  <a:pt x="2633391" y="1434647"/>
                  <a:pt x="2641600" y="1456538"/>
                </a:cubicBezTo>
                <a:cubicBezTo>
                  <a:pt x="2644280" y="1463684"/>
                  <a:pt x="2649274" y="1443231"/>
                  <a:pt x="2654300" y="1437488"/>
                </a:cubicBezTo>
                <a:cubicBezTo>
                  <a:pt x="2664156" y="1426224"/>
                  <a:pt x="2677199" y="1417808"/>
                  <a:pt x="2686050" y="1405738"/>
                </a:cubicBezTo>
                <a:cubicBezTo>
                  <a:pt x="2700647" y="1385832"/>
                  <a:pt x="2708730" y="1361513"/>
                  <a:pt x="2724150" y="1342238"/>
                </a:cubicBezTo>
                <a:cubicBezTo>
                  <a:pt x="2743227" y="1318392"/>
                  <a:pt x="2765449" y="1291796"/>
                  <a:pt x="2781300" y="1266038"/>
                </a:cubicBezTo>
                <a:cubicBezTo>
                  <a:pt x="2788742" y="1253945"/>
                  <a:pt x="2793196" y="1240203"/>
                  <a:pt x="2800350" y="1227938"/>
                </a:cubicBezTo>
                <a:cubicBezTo>
                  <a:pt x="2808041" y="1214754"/>
                  <a:pt x="2818059" y="1203022"/>
                  <a:pt x="2825750" y="1189838"/>
                </a:cubicBezTo>
                <a:cubicBezTo>
                  <a:pt x="2864931" y="1122671"/>
                  <a:pt x="2827458" y="1180072"/>
                  <a:pt x="2857500" y="1119988"/>
                </a:cubicBezTo>
                <a:cubicBezTo>
                  <a:pt x="2863020" y="1108949"/>
                  <a:pt x="2870200" y="1098821"/>
                  <a:pt x="2876550" y="1088238"/>
                </a:cubicBezTo>
                <a:cubicBezTo>
                  <a:pt x="2878667" y="1077655"/>
                  <a:pt x="2879799" y="1066826"/>
                  <a:pt x="2882900" y="1056488"/>
                </a:cubicBezTo>
                <a:cubicBezTo>
                  <a:pt x="2907782" y="973549"/>
                  <a:pt x="2883737" y="1085558"/>
                  <a:pt x="2908300" y="980288"/>
                </a:cubicBezTo>
                <a:cubicBezTo>
                  <a:pt x="2919621" y="931771"/>
                  <a:pt x="2940050" y="834238"/>
                  <a:pt x="2940050" y="834238"/>
                </a:cubicBezTo>
                <a:cubicBezTo>
                  <a:pt x="2943968" y="748045"/>
                  <a:pt x="2941792" y="714964"/>
                  <a:pt x="2952750" y="643738"/>
                </a:cubicBezTo>
                <a:cubicBezTo>
                  <a:pt x="2954391" y="633071"/>
                  <a:pt x="2956260" y="622401"/>
                  <a:pt x="2959100" y="611988"/>
                </a:cubicBezTo>
                <a:cubicBezTo>
                  <a:pt x="2962622" y="599073"/>
                  <a:pt x="2967567" y="586588"/>
                  <a:pt x="2971800" y="573888"/>
                </a:cubicBezTo>
                <a:cubicBezTo>
                  <a:pt x="2973917" y="567538"/>
                  <a:pt x="2976527" y="561332"/>
                  <a:pt x="2978150" y="554838"/>
                </a:cubicBezTo>
                <a:cubicBezTo>
                  <a:pt x="2980267" y="546371"/>
                  <a:pt x="2981436" y="537610"/>
                  <a:pt x="2984500" y="529438"/>
                </a:cubicBezTo>
                <a:cubicBezTo>
                  <a:pt x="2991406" y="511023"/>
                  <a:pt x="2999372" y="500779"/>
                  <a:pt x="3009900" y="484988"/>
                </a:cubicBezTo>
                <a:cubicBezTo>
                  <a:pt x="3026276" y="506823"/>
                  <a:pt x="3031688" y="510884"/>
                  <a:pt x="3041650" y="535788"/>
                </a:cubicBezTo>
                <a:cubicBezTo>
                  <a:pt x="3064320" y="592463"/>
                  <a:pt x="3042616" y="556287"/>
                  <a:pt x="3067050" y="592938"/>
                </a:cubicBezTo>
                <a:cubicBezTo>
                  <a:pt x="3076025" y="637815"/>
                  <a:pt x="3069987" y="614449"/>
                  <a:pt x="3086100" y="662788"/>
                </a:cubicBezTo>
                <a:lnTo>
                  <a:pt x="3092450" y="681838"/>
                </a:lnTo>
                <a:cubicBezTo>
                  <a:pt x="3096585" y="719054"/>
                  <a:pt x="3099110" y="747195"/>
                  <a:pt x="3105150" y="783438"/>
                </a:cubicBezTo>
                <a:cubicBezTo>
                  <a:pt x="3106924" y="794084"/>
                  <a:pt x="3109974" y="804504"/>
                  <a:pt x="3111500" y="815188"/>
                </a:cubicBezTo>
                <a:cubicBezTo>
                  <a:pt x="3117092" y="854332"/>
                  <a:pt x="3121873" y="911502"/>
                  <a:pt x="3130550" y="954888"/>
                </a:cubicBezTo>
                <a:cubicBezTo>
                  <a:pt x="3132262" y="963446"/>
                  <a:pt x="3134783" y="971821"/>
                  <a:pt x="3136900" y="980288"/>
                </a:cubicBezTo>
                <a:cubicBezTo>
                  <a:pt x="3146415" y="866112"/>
                  <a:pt x="3136233" y="938840"/>
                  <a:pt x="3149600" y="878688"/>
                </a:cubicBezTo>
                <a:cubicBezTo>
                  <a:pt x="3151941" y="868152"/>
                  <a:pt x="3152160" y="857044"/>
                  <a:pt x="3155950" y="846938"/>
                </a:cubicBezTo>
                <a:cubicBezTo>
                  <a:pt x="3158630" y="839792"/>
                  <a:pt x="3164417" y="834238"/>
                  <a:pt x="3168650" y="827888"/>
                </a:cubicBezTo>
                <a:cubicBezTo>
                  <a:pt x="3172883" y="834238"/>
                  <a:pt x="3179157" y="839628"/>
                  <a:pt x="3181350" y="846938"/>
                </a:cubicBezTo>
                <a:cubicBezTo>
                  <a:pt x="3185651" y="861274"/>
                  <a:pt x="3185239" y="876625"/>
                  <a:pt x="3187700" y="891388"/>
                </a:cubicBezTo>
                <a:cubicBezTo>
                  <a:pt x="3189474" y="902034"/>
                  <a:pt x="3191933" y="912555"/>
                  <a:pt x="3194050" y="923138"/>
                </a:cubicBezTo>
                <a:cubicBezTo>
                  <a:pt x="3197783" y="990327"/>
                  <a:pt x="3191854" y="1013186"/>
                  <a:pt x="3206750" y="1062838"/>
                </a:cubicBezTo>
                <a:cubicBezTo>
                  <a:pt x="3210597" y="1075660"/>
                  <a:pt x="3213463" y="1088964"/>
                  <a:pt x="3219450" y="1100938"/>
                </a:cubicBezTo>
                <a:cubicBezTo>
                  <a:pt x="3224430" y="1110899"/>
                  <a:pt x="3235875" y="1136413"/>
                  <a:pt x="3244850" y="1145388"/>
                </a:cubicBezTo>
                <a:cubicBezTo>
                  <a:pt x="3252334" y="1152872"/>
                  <a:pt x="3261783" y="1158088"/>
                  <a:pt x="3270250" y="1164438"/>
                </a:cubicBezTo>
                <a:cubicBezTo>
                  <a:pt x="3293533" y="1160205"/>
                  <a:pt x="3318419" y="1161223"/>
                  <a:pt x="3340100" y="1151738"/>
                </a:cubicBezTo>
                <a:cubicBezTo>
                  <a:pt x="3353812" y="1145739"/>
                  <a:pt x="3361638" y="1130930"/>
                  <a:pt x="3371850" y="1119988"/>
                </a:cubicBezTo>
                <a:cubicBezTo>
                  <a:pt x="3391280" y="1099170"/>
                  <a:pt x="3414435" y="1080958"/>
                  <a:pt x="3429000" y="1056488"/>
                </a:cubicBezTo>
                <a:cubicBezTo>
                  <a:pt x="3467734" y="991415"/>
                  <a:pt x="3506653" y="925130"/>
                  <a:pt x="3530600" y="853288"/>
                </a:cubicBezTo>
                <a:cubicBezTo>
                  <a:pt x="3532717" y="846938"/>
                  <a:pt x="3535111" y="840674"/>
                  <a:pt x="3536950" y="834238"/>
                </a:cubicBezTo>
                <a:cubicBezTo>
                  <a:pt x="3539348" y="825847"/>
                  <a:pt x="3540236" y="817010"/>
                  <a:pt x="3543300" y="808838"/>
                </a:cubicBezTo>
                <a:cubicBezTo>
                  <a:pt x="3546624" y="799975"/>
                  <a:pt x="3552484" y="792227"/>
                  <a:pt x="3556000" y="783438"/>
                </a:cubicBezTo>
                <a:cubicBezTo>
                  <a:pt x="3560972" y="771009"/>
                  <a:pt x="3564000" y="757873"/>
                  <a:pt x="3568700" y="745338"/>
                </a:cubicBezTo>
                <a:cubicBezTo>
                  <a:pt x="3576705" y="723992"/>
                  <a:pt x="3586095" y="703184"/>
                  <a:pt x="3594100" y="681838"/>
                </a:cubicBezTo>
                <a:cubicBezTo>
                  <a:pt x="3598800" y="669303"/>
                  <a:pt x="3603278" y="656653"/>
                  <a:pt x="3606800" y="643738"/>
                </a:cubicBezTo>
                <a:cubicBezTo>
                  <a:pt x="3613705" y="618419"/>
                  <a:pt x="3612305" y="597968"/>
                  <a:pt x="3625850" y="573888"/>
                </a:cubicBezTo>
                <a:cubicBezTo>
                  <a:pt x="3644900" y="540021"/>
                  <a:pt x="3664274" y="506335"/>
                  <a:pt x="3683000" y="472288"/>
                </a:cubicBezTo>
                <a:cubicBezTo>
                  <a:pt x="3708320" y="426251"/>
                  <a:pt x="3683026" y="465899"/>
                  <a:pt x="3708400" y="427838"/>
                </a:cubicBezTo>
                <a:cubicBezTo>
                  <a:pt x="3714750" y="444771"/>
                  <a:pt x="3724066" y="460873"/>
                  <a:pt x="3727450" y="478638"/>
                </a:cubicBezTo>
                <a:cubicBezTo>
                  <a:pt x="3732614" y="505749"/>
                  <a:pt x="3731409" y="533694"/>
                  <a:pt x="3733800" y="561188"/>
                </a:cubicBezTo>
                <a:cubicBezTo>
                  <a:pt x="3735643" y="582380"/>
                  <a:pt x="3738033" y="603521"/>
                  <a:pt x="3740150" y="624688"/>
                </a:cubicBezTo>
                <a:cubicBezTo>
                  <a:pt x="3742267" y="840588"/>
                  <a:pt x="3742427" y="1056516"/>
                  <a:pt x="3746500" y="1272388"/>
                </a:cubicBezTo>
                <a:cubicBezTo>
                  <a:pt x="3746692" y="1282561"/>
                  <a:pt x="3764517" y="1332788"/>
                  <a:pt x="3765550" y="1335888"/>
                </a:cubicBezTo>
                <a:lnTo>
                  <a:pt x="3771900" y="1354938"/>
                </a:lnTo>
                <a:cubicBezTo>
                  <a:pt x="3778250" y="1352821"/>
                  <a:pt x="3786769" y="1353815"/>
                  <a:pt x="3790950" y="1348588"/>
                </a:cubicBezTo>
                <a:cubicBezTo>
                  <a:pt x="3796402" y="1341773"/>
                  <a:pt x="3794236" y="1331360"/>
                  <a:pt x="3797300" y="1323188"/>
                </a:cubicBezTo>
                <a:cubicBezTo>
                  <a:pt x="3813309" y="1280497"/>
                  <a:pt x="3830266" y="1238150"/>
                  <a:pt x="3848100" y="1196188"/>
                </a:cubicBezTo>
                <a:cubicBezTo>
                  <a:pt x="3866258" y="1153464"/>
                  <a:pt x="3886488" y="1111650"/>
                  <a:pt x="3905250" y="1069188"/>
                </a:cubicBezTo>
                <a:cubicBezTo>
                  <a:pt x="3926705" y="1020631"/>
                  <a:pt x="3947839" y="971931"/>
                  <a:pt x="3968750" y="923138"/>
                </a:cubicBezTo>
                <a:cubicBezTo>
                  <a:pt x="3973240" y="912661"/>
                  <a:pt x="3978319" y="902348"/>
                  <a:pt x="3981450" y="891388"/>
                </a:cubicBezTo>
                <a:cubicBezTo>
                  <a:pt x="3995989" y="840502"/>
                  <a:pt x="3989277" y="861557"/>
                  <a:pt x="4000500" y="827888"/>
                </a:cubicBezTo>
                <a:cubicBezTo>
                  <a:pt x="4015417" y="857721"/>
                  <a:pt x="4037282" y="898815"/>
                  <a:pt x="4044950" y="929488"/>
                </a:cubicBezTo>
                <a:cubicBezTo>
                  <a:pt x="4047067" y="937955"/>
                  <a:pt x="4049588" y="946330"/>
                  <a:pt x="4051300" y="954888"/>
                </a:cubicBezTo>
                <a:cubicBezTo>
                  <a:pt x="4053825" y="967513"/>
                  <a:pt x="4054527" y="980497"/>
                  <a:pt x="4057650" y="992988"/>
                </a:cubicBezTo>
                <a:cubicBezTo>
                  <a:pt x="4060897" y="1005975"/>
                  <a:pt x="4066117" y="1018388"/>
                  <a:pt x="4070350" y="1031088"/>
                </a:cubicBezTo>
                <a:cubicBezTo>
                  <a:pt x="4074583" y="1024738"/>
                  <a:pt x="4080442" y="1019210"/>
                  <a:pt x="4083050" y="1012038"/>
                </a:cubicBezTo>
                <a:cubicBezTo>
                  <a:pt x="4103180" y="956680"/>
                  <a:pt x="4076964" y="954976"/>
                  <a:pt x="4114800" y="967588"/>
                </a:cubicBezTo>
                <a:cubicBezTo>
                  <a:pt x="4121150" y="976055"/>
                  <a:pt x="4128599" y="983799"/>
                  <a:pt x="4133850" y="992988"/>
                </a:cubicBezTo>
                <a:cubicBezTo>
                  <a:pt x="4137171" y="998800"/>
                  <a:pt x="4134631" y="1015751"/>
                  <a:pt x="4140200" y="1012038"/>
                </a:cubicBezTo>
                <a:cubicBezTo>
                  <a:pt x="4149684" y="1005715"/>
                  <a:pt x="4147802" y="990483"/>
                  <a:pt x="4152900" y="980288"/>
                </a:cubicBezTo>
                <a:cubicBezTo>
                  <a:pt x="4158420" y="969249"/>
                  <a:pt x="4166040" y="959373"/>
                  <a:pt x="4171950" y="948538"/>
                </a:cubicBezTo>
                <a:cubicBezTo>
                  <a:pt x="4218034" y="864051"/>
                  <a:pt x="4156997" y="965743"/>
                  <a:pt x="4222750" y="834238"/>
                </a:cubicBezTo>
                <a:cubicBezTo>
                  <a:pt x="4238443" y="802851"/>
                  <a:pt x="4232457" y="817818"/>
                  <a:pt x="4241800" y="789788"/>
                </a:cubicBezTo>
                <a:cubicBezTo>
                  <a:pt x="4252383" y="794021"/>
                  <a:pt x="4264896" y="795070"/>
                  <a:pt x="4273550" y="802488"/>
                </a:cubicBezTo>
                <a:cubicBezTo>
                  <a:pt x="4286242" y="813367"/>
                  <a:pt x="4289906" y="846169"/>
                  <a:pt x="4292600" y="859638"/>
                </a:cubicBezTo>
                <a:cubicBezTo>
                  <a:pt x="4285651" y="908279"/>
                  <a:pt x="4301217" y="904088"/>
                  <a:pt x="4273550" y="904088"/>
                </a:cubicBezTo>
              </a:path>
            </a:pathLst>
          </a:custGeom>
          <a:noFill/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62D5DDE-2A56-4F93-8528-A4CC8CBDD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78" y="126694"/>
            <a:ext cx="2912806" cy="1046448"/>
          </a:xfrm>
        </p:spPr>
        <p:txBody>
          <a:bodyPr/>
          <a:lstStyle/>
          <a:p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3929176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Leaking Pipe Clipart, HD Png Download , Transparent Png Image - PNGitem">
            <a:extLst>
              <a:ext uri="{FF2B5EF4-FFF2-40B4-BE49-F238E27FC236}">
                <a16:creationId xmlns:a16="http://schemas.microsoft.com/office/drawing/2014/main" id="{4F5DAD40-D2AF-4D03-9710-59D8D382A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259" y="3971572"/>
            <a:ext cx="802496" cy="84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Leaking Pipe Clipart, HD Png Download , Transparent Png Image - PNGitem">
            <a:extLst>
              <a:ext uri="{FF2B5EF4-FFF2-40B4-BE49-F238E27FC236}">
                <a16:creationId xmlns:a16="http://schemas.microsoft.com/office/drawing/2014/main" id="{E44A6FAD-AFC7-4ECD-A30E-F61FCC5DA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098" y="3004449"/>
            <a:ext cx="802496" cy="84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eaking Pipe Clipart, HD Png Download , Transparent Png Image - PNGitem">
            <a:extLst>
              <a:ext uri="{FF2B5EF4-FFF2-40B4-BE49-F238E27FC236}">
                <a16:creationId xmlns:a16="http://schemas.microsoft.com/office/drawing/2014/main" id="{91306278-EBBE-408E-81A5-A703D17F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481" y="714070"/>
            <a:ext cx="802496" cy="84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44DB88D-0305-44FD-BBA3-5EC1CDECDE21}"/>
                  </a:ext>
                </a:extLst>
              </p:cNvPr>
              <p:cNvSpPr/>
              <p:nvPr/>
            </p:nvSpPr>
            <p:spPr>
              <a:xfrm>
                <a:off x="970365" y="1503201"/>
                <a:ext cx="661410" cy="606751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</m:oMath>
                  </m:oMathPara>
                </a14:m>
                <a:endParaRPr lang="en-US" sz="36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44DB88D-0305-44FD-BBA3-5EC1CDECD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65" y="1503201"/>
                <a:ext cx="661410" cy="60675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5FBC6DF-F433-4912-9759-9F90828322A6}"/>
              </a:ext>
            </a:extLst>
          </p:cNvPr>
          <p:cNvSpPr/>
          <p:nvPr/>
        </p:nvSpPr>
        <p:spPr>
          <a:xfrm>
            <a:off x="2831339" y="1224624"/>
            <a:ext cx="1319927" cy="110323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World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876E4F41-538E-4DB4-A661-6B29EA9F12EC}"/>
              </a:ext>
            </a:extLst>
          </p:cNvPr>
          <p:cNvSpPr/>
          <p:nvPr/>
        </p:nvSpPr>
        <p:spPr>
          <a:xfrm>
            <a:off x="1734869" y="1623989"/>
            <a:ext cx="831188" cy="365173"/>
          </a:xfrm>
          <a:prstGeom prst="leftRightArrow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545189A6-A3FD-4829-BEF6-071E7F66AE00}"/>
              </a:ext>
            </a:extLst>
          </p:cNvPr>
          <p:cNvSpPr/>
          <p:nvPr/>
        </p:nvSpPr>
        <p:spPr>
          <a:xfrm>
            <a:off x="4328232" y="1431232"/>
            <a:ext cx="349073" cy="780655"/>
          </a:xfrm>
          <a:prstGeom prst="upDownArrow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4" descr="frowny face - Wiktionary">
            <a:extLst>
              <a:ext uri="{FF2B5EF4-FFF2-40B4-BE49-F238E27FC236}">
                <a16:creationId xmlns:a16="http://schemas.microsoft.com/office/drawing/2014/main" id="{E30B682E-1071-4407-80BD-03461F1FC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696" y="2292729"/>
            <a:ext cx="386945" cy="3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ave You Ever Wondered Where The Smiley Face Emoji Came From? |  TooCool2BeTrue">
            <a:extLst>
              <a:ext uri="{FF2B5EF4-FFF2-40B4-BE49-F238E27FC236}">
                <a16:creationId xmlns:a16="http://schemas.microsoft.com/office/drawing/2014/main" id="{EC93F580-23E9-438C-90E5-527332463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696" y="1004819"/>
            <a:ext cx="428012" cy="42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E85693D-F7F4-4DA1-A613-9D46213939A8}"/>
              </a:ext>
            </a:extLst>
          </p:cNvPr>
          <p:cNvSpPr/>
          <p:nvPr/>
        </p:nvSpPr>
        <p:spPr>
          <a:xfrm>
            <a:off x="112558" y="717134"/>
            <a:ext cx="5629720" cy="2160701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D9DEC1-A0A0-41CB-858C-71185B1FC643}"/>
              </a:ext>
            </a:extLst>
          </p:cNvPr>
          <p:cNvGrpSpPr/>
          <p:nvPr/>
        </p:nvGrpSpPr>
        <p:grpSpPr>
          <a:xfrm>
            <a:off x="112559" y="4024919"/>
            <a:ext cx="5629720" cy="2280514"/>
            <a:chOff x="112559" y="4024919"/>
            <a:chExt cx="5629720" cy="228051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275A16-EFC1-401E-A7ED-A0B6633D0A0C}"/>
                </a:ext>
              </a:extLst>
            </p:cNvPr>
            <p:cNvSpPr/>
            <p:nvPr/>
          </p:nvSpPr>
          <p:spPr>
            <a:xfrm>
              <a:off x="2386300" y="4358226"/>
              <a:ext cx="1375589" cy="166190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61FCBBC-CF85-4E02-83D6-D65E4B273799}"/>
                    </a:ext>
                  </a:extLst>
                </p:cNvPr>
                <p:cNvSpPr/>
                <p:nvPr/>
              </p:nvSpPr>
              <p:spPr>
                <a:xfrm>
                  <a:off x="543829" y="4178099"/>
                  <a:ext cx="690963" cy="58624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ℒ</m:t>
                        </m:r>
                      </m:oMath>
                    </m:oMathPara>
                  </a14:m>
                  <a:endParaRPr lang="en-US" sz="4400" dirty="0">
                    <a:solidFill>
                      <a:srgbClr val="0070C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61FCBBC-CF85-4E02-83D6-D65E4B2737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9" y="4178099"/>
                  <a:ext cx="690963" cy="5862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9B8794F-445C-4BDC-B355-22BAC7EF7E29}"/>
                    </a:ext>
                  </a:extLst>
                </p:cNvPr>
                <p:cNvSpPr/>
                <p:nvPr/>
              </p:nvSpPr>
              <p:spPr>
                <a:xfrm>
                  <a:off x="543829" y="5508657"/>
                  <a:ext cx="690963" cy="5885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ℱ</m:t>
                        </m:r>
                      </m:oMath>
                    </m:oMathPara>
                  </a14:m>
                  <a:endParaRPr lang="en-US" sz="4400" dirty="0">
                    <a:solidFill>
                      <a:srgbClr val="0070C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9B8794F-445C-4BDC-B355-22BAC7EF7E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9" y="5508657"/>
                  <a:ext cx="690963" cy="58850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0502597-4861-4301-ACF7-AB9C73C6FB26}"/>
                </a:ext>
              </a:extLst>
            </p:cNvPr>
            <p:cNvSpPr/>
            <p:nvPr/>
          </p:nvSpPr>
          <p:spPr>
            <a:xfrm>
              <a:off x="236409" y="4861244"/>
              <a:ext cx="1242800" cy="52988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439B998-9AFF-4052-AAEF-6B3FD6026184}"/>
                </a:ext>
              </a:extLst>
            </p:cNvPr>
            <p:cNvSpPr/>
            <p:nvPr/>
          </p:nvSpPr>
          <p:spPr>
            <a:xfrm>
              <a:off x="3886759" y="5024612"/>
              <a:ext cx="659030" cy="484046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AB36A522-D834-4AFA-AA00-F2A1C03C55A7}"/>
                    </a:ext>
                  </a:extLst>
                </p:cNvPr>
                <p:cNvSpPr/>
                <p:nvPr/>
              </p:nvSpPr>
              <p:spPr>
                <a:xfrm>
                  <a:off x="4754536" y="4948799"/>
                  <a:ext cx="659030" cy="71787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solidFill>
                      <a:srgbClr val="0070C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AB36A522-D834-4AFA-AA00-F2A1C03C55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536" y="4948799"/>
                  <a:ext cx="659030" cy="717875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84E46043-ABC7-4F7A-81B6-0D6FCCF4ECE1}"/>
                </a:ext>
              </a:extLst>
            </p:cNvPr>
            <p:cNvSpPr/>
            <p:nvPr/>
          </p:nvSpPr>
          <p:spPr>
            <a:xfrm>
              <a:off x="1648530" y="4992277"/>
              <a:ext cx="659030" cy="484046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26685F0-B089-4959-9091-2E025EB2E1A7}"/>
                </a:ext>
              </a:extLst>
            </p:cNvPr>
            <p:cNvSpPr/>
            <p:nvPr/>
          </p:nvSpPr>
          <p:spPr>
            <a:xfrm>
              <a:off x="112559" y="4024919"/>
              <a:ext cx="5629720" cy="2280514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01C43F2-80DB-476E-B6B1-778ACD59A310}"/>
              </a:ext>
            </a:extLst>
          </p:cNvPr>
          <p:cNvGrpSpPr/>
          <p:nvPr/>
        </p:nvGrpSpPr>
        <p:grpSpPr>
          <a:xfrm>
            <a:off x="6960217" y="748600"/>
            <a:ext cx="4971863" cy="2160701"/>
            <a:chOff x="6960217" y="748600"/>
            <a:chExt cx="4971863" cy="21607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F784AE-39CD-4558-92B5-30375B0CC734}"/>
                </a:ext>
              </a:extLst>
            </p:cNvPr>
            <p:cNvSpPr/>
            <p:nvPr/>
          </p:nvSpPr>
          <p:spPr>
            <a:xfrm>
              <a:off x="9172442" y="1206343"/>
              <a:ext cx="1452942" cy="1254326"/>
            </a:xfrm>
            <a:prstGeom prst="rect">
              <a:avLst/>
            </a:prstGeom>
            <a:solidFill>
              <a:srgbClr val="99FF99"/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Benchmark</a:t>
              </a:r>
            </a:p>
          </p:txBody>
        </p:sp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CAE9833F-8F34-4B3D-BF5C-5305E956ECD1}"/>
                </a:ext>
              </a:extLst>
            </p:cNvPr>
            <p:cNvSpPr/>
            <p:nvPr/>
          </p:nvSpPr>
          <p:spPr>
            <a:xfrm>
              <a:off x="8157066" y="1650920"/>
              <a:ext cx="831188" cy="365173"/>
            </a:xfrm>
            <a:prstGeom prst="leftRigh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Arrow: Up-Down 14">
              <a:extLst>
                <a:ext uri="{FF2B5EF4-FFF2-40B4-BE49-F238E27FC236}">
                  <a16:creationId xmlns:a16="http://schemas.microsoft.com/office/drawing/2014/main" id="{C66AACCB-4DCC-4A1F-8A99-7AE2503D959A}"/>
                </a:ext>
              </a:extLst>
            </p:cNvPr>
            <p:cNvSpPr/>
            <p:nvPr/>
          </p:nvSpPr>
          <p:spPr>
            <a:xfrm>
              <a:off x="11009499" y="1325954"/>
              <a:ext cx="435739" cy="947640"/>
            </a:xfrm>
            <a:prstGeom prst="upDownArrow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00F428-0CCE-48B6-BE46-36DD7AABEF97}"/>
                </a:ext>
              </a:extLst>
            </p:cNvPr>
            <p:cNvSpPr txBox="1"/>
            <p:nvPr/>
          </p:nvSpPr>
          <p:spPr>
            <a:xfrm>
              <a:off x="10884629" y="868600"/>
              <a:ext cx="721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63B4E2-4B3A-47CD-98A9-23A69953EDF1}"/>
                </a:ext>
              </a:extLst>
            </p:cNvPr>
            <p:cNvSpPr txBox="1"/>
            <p:nvPr/>
          </p:nvSpPr>
          <p:spPr>
            <a:xfrm>
              <a:off x="11087402" y="2295547"/>
              <a:ext cx="518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54FA0B0-F69B-4641-BDFE-59FD6C321AE0}"/>
                    </a:ext>
                  </a:extLst>
                </p:cNvPr>
                <p:cNvSpPr/>
                <p:nvPr/>
              </p:nvSpPr>
              <p:spPr>
                <a:xfrm>
                  <a:off x="7364343" y="1530130"/>
                  <a:ext cx="661410" cy="606751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solidFill>
                      <a:srgbClr val="0070C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54FA0B0-F69B-4641-BDFE-59FD6C321A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4343" y="1530130"/>
                  <a:ext cx="661410" cy="606751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3149BDE-49A3-4FF0-92D2-FEC80D9678F5}"/>
                </a:ext>
              </a:extLst>
            </p:cNvPr>
            <p:cNvSpPr/>
            <p:nvPr/>
          </p:nvSpPr>
          <p:spPr>
            <a:xfrm>
              <a:off x="6960217" y="748600"/>
              <a:ext cx="4971863" cy="2160701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84912A-AFEF-4112-85EF-2EA21A4BDB33}"/>
              </a:ext>
            </a:extLst>
          </p:cNvPr>
          <p:cNvGrpSpPr/>
          <p:nvPr/>
        </p:nvGrpSpPr>
        <p:grpSpPr>
          <a:xfrm>
            <a:off x="6960216" y="4061694"/>
            <a:ext cx="5255125" cy="2243739"/>
            <a:chOff x="6960216" y="4061694"/>
            <a:chExt cx="5255125" cy="2243739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53A74BC5-62FF-4B83-9433-5C1E8F98B7F0}"/>
                </a:ext>
              </a:extLst>
            </p:cNvPr>
            <p:cNvSpPr/>
            <p:nvPr/>
          </p:nvSpPr>
          <p:spPr>
            <a:xfrm>
              <a:off x="8560523" y="4883544"/>
              <a:ext cx="605255" cy="484045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F900D04-8ED8-43F8-87A8-49389ECAB70B}"/>
                    </a:ext>
                  </a:extLst>
                </p:cNvPr>
                <p:cNvSpPr/>
                <p:nvPr/>
              </p:nvSpPr>
              <p:spPr>
                <a:xfrm>
                  <a:off x="9326554" y="4531362"/>
                  <a:ext cx="1375589" cy="122136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ℒ</m:t>
                        </m:r>
                      </m:oMath>
                    </m:oMathPara>
                  </a14:m>
                  <a:endParaRPr lang="en-US" sz="4400" dirty="0">
                    <a:solidFill>
                      <a:srgbClr val="0070C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F900D04-8ED8-43F8-87A8-49389ECAB7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6554" y="4531362"/>
                  <a:ext cx="1375589" cy="122136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076BC248-F026-45C3-BDAA-E39B726DE056}"/>
                </a:ext>
              </a:extLst>
            </p:cNvPr>
            <p:cNvSpPr/>
            <p:nvPr/>
          </p:nvSpPr>
          <p:spPr>
            <a:xfrm>
              <a:off x="10811469" y="4883544"/>
              <a:ext cx="676148" cy="518770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D958959-105B-4FB6-AE37-C5FE34D6FF10}"/>
                    </a:ext>
                  </a:extLst>
                </p:cNvPr>
                <p:cNvSpPr txBox="1"/>
                <p:nvPr/>
              </p:nvSpPr>
              <p:spPr>
                <a:xfrm>
                  <a:off x="11266524" y="4897103"/>
                  <a:ext cx="9488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ℝ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D958959-105B-4FB6-AE37-C5FE34D6FF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6524" y="4897103"/>
                  <a:ext cx="948817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028850-7A3B-4E05-BAD1-FFC88A387FE1}"/>
                </a:ext>
              </a:extLst>
            </p:cNvPr>
            <p:cNvSpPr/>
            <p:nvPr/>
          </p:nvSpPr>
          <p:spPr>
            <a:xfrm>
              <a:off x="7221955" y="5222840"/>
              <a:ext cx="1242800" cy="52988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CEE38290-0B63-43C1-A9F7-BF434A460509}"/>
                    </a:ext>
                  </a:extLst>
                </p:cNvPr>
                <p:cNvSpPr/>
                <p:nvPr/>
              </p:nvSpPr>
              <p:spPr>
                <a:xfrm>
                  <a:off x="7550029" y="4463576"/>
                  <a:ext cx="661410" cy="606751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solidFill>
                      <a:srgbClr val="0070C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CEE38290-0B63-43C1-A9F7-BF434A4605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0029" y="4463576"/>
                  <a:ext cx="661410" cy="606751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E5084FF-A396-4DA6-971B-DFA892E95C59}"/>
                </a:ext>
              </a:extLst>
            </p:cNvPr>
            <p:cNvSpPr/>
            <p:nvPr/>
          </p:nvSpPr>
          <p:spPr>
            <a:xfrm>
              <a:off x="6960216" y="4061694"/>
              <a:ext cx="4971864" cy="2243739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3" name="Arrow: Notched Right 42">
            <a:extLst>
              <a:ext uri="{FF2B5EF4-FFF2-40B4-BE49-F238E27FC236}">
                <a16:creationId xmlns:a16="http://schemas.microsoft.com/office/drawing/2014/main" id="{5A389503-C818-45B4-8EE8-23C89BF05914}"/>
              </a:ext>
            </a:extLst>
          </p:cNvPr>
          <p:cNvSpPr/>
          <p:nvPr/>
        </p:nvSpPr>
        <p:spPr>
          <a:xfrm>
            <a:off x="5940795" y="1570748"/>
            <a:ext cx="888109" cy="573334"/>
          </a:xfrm>
          <a:prstGeom prst="notched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Arrow: Notched Right 43">
            <a:extLst>
              <a:ext uri="{FF2B5EF4-FFF2-40B4-BE49-F238E27FC236}">
                <a16:creationId xmlns:a16="http://schemas.microsoft.com/office/drawing/2014/main" id="{DE185695-E22E-4CCD-953E-CD842D7E1089}"/>
              </a:ext>
            </a:extLst>
          </p:cNvPr>
          <p:cNvSpPr/>
          <p:nvPr/>
        </p:nvSpPr>
        <p:spPr>
          <a:xfrm rot="5400000">
            <a:off x="9682535" y="3217979"/>
            <a:ext cx="888109" cy="573334"/>
          </a:xfrm>
          <a:prstGeom prst="notched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Arrow: Notched Right 44">
            <a:extLst>
              <a:ext uri="{FF2B5EF4-FFF2-40B4-BE49-F238E27FC236}">
                <a16:creationId xmlns:a16="http://schemas.microsoft.com/office/drawing/2014/main" id="{5CF95D7C-F345-42C1-A9AB-375156B11BC0}"/>
              </a:ext>
            </a:extLst>
          </p:cNvPr>
          <p:cNvSpPr/>
          <p:nvPr/>
        </p:nvSpPr>
        <p:spPr>
          <a:xfrm rot="10800000">
            <a:off x="5932603" y="4838899"/>
            <a:ext cx="888109" cy="573334"/>
          </a:xfrm>
          <a:prstGeom prst="notched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5F20DF71-FFF2-4D3B-9094-F008DD17F8C2}"/>
              </a:ext>
            </a:extLst>
          </p:cNvPr>
          <p:cNvSpPr/>
          <p:nvPr/>
        </p:nvSpPr>
        <p:spPr>
          <a:xfrm>
            <a:off x="6561441" y="55425"/>
            <a:ext cx="4843315" cy="949394"/>
          </a:xfrm>
          <a:prstGeom prst="wedgeEllipseCallout">
            <a:avLst>
              <a:gd name="adj1" fmla="val -53459"/>
              <a:gd name="adj2" fmla="val 44322"/>
            </a:avLst>
          </a:prstGeom>
          <a:solidFill>
            <a:srgbClr val="99CCFF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OOD, domain shift, robustness, fairness, ..</a:t>
            </a:r>
          </a:p>
        </p:txBody>
      </p:sp>
      <p:sp>
        <p:nvSpPr>
          <p:cNvPr id="38" name="Speech Bubble: Oval 37">
            <a:extLst>
              <a:ext uri="{FF2B5EF4-FFF2-40B4-BE49-F238E27FC236}">
                <a16:creationId xmlns:a16="http://schemas.microsoft.com/office/drawing/2014/main" id="{1367D9CE-BEB9-44A6-936A-2CCB57BDED87}"/>
              </a:ext>
            </a:extLst>
          </p:cNvPr>
          <p:cNvSpPr/>
          <p:nvPr/>
        </p:nvSpPr>
        <p:spPr>
          <a:xfrm>
            <a:off x="5486400" y="2679490"/>
            <a:ext cx="3321426" cy="949394"/>
          </a:xfrm>
          <a:prstGeom prst="wedgeEllipseCallout">
            <a:avLst>
              <a:gd name="adj1" fmla="val 62125"/>
              <a:gd name="adj2" fmla="val 28959"/>
            </a:avLst>
          </a:prstGeom>
          <a:solidFill>
            <a:srgbClr val="99CCFF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Generalization,..</a:t>
            </a:r>
          </a:p>
        </p:txBody>
      </p:sp>
      <p:sp>
        <p:nvSpPr>
          <p:cNvPr id="39" name="Speech Bubble: Oval 38">
            <a:extLst>
              <a:ext uri="{FF2B5EF4-FFF2-40B4-BE49-F238E27FC236}">
                <a16:creationId xmlns:a16="http://schemas.microsoft.com/office/drawing/2014/main" id="{2967346B-E5EA-44BA-B394-3C4157B97315}"/>
              </a:ext>
            </a:extLst>
          </p:cNvPr>
          <p:cNvSpPr/>
          <p:nvPr/>
        </p:nvSpPr>
        <p:spPr>
          <a:xfrm>
            <a:off x="2847880" y="3385301"/>
            <a:ext cx="3069778" cy="949394"/>
          </a:xfrm>
          <a:prstGeom prst="wedgeEllipseCallout">
            <a:avLst>
              <a:gd name="adj1" fmla="val 62125"/>
              <a:gd name="adj2" fmla="val 28959"/>
            </a:avLst>
          </a:prstGeom>
          <a:solidFill>
            <a:srgbClr val="99CCFF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Optimization,..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D5E2235-96AC-D44E-82AB-B12D51217CE6}"/>
                  </a:ext>
                </a:extLst>
              </p14:cNvPr>
              <p14:cNvContentPartPr/>
              <p14:nvPr/>
            </p14:nvContentPartPr>
            <p14:xfrm>
              <a:off x="1121040" y="5822640"/>
              <a:ext cx="2020680" cy="934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D5E2235-96AC-D44E-82AB-B12D51217CE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11680" y="5813280"/>
                <a:ext cx="2039400" cy="95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067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2" grpId="0" animBg="1"/>
      <p:bldP spid="38" grpId="0" animBg="1"/>
      <p:bldP spid="3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C012-25BD-4AEC-A62C-3611ED2D1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12806" cy="1046448"/>
          </a:xfrm>
        </p:spPr>
        <p:txBody>
          <a:bodyPr/>
          <a:lstStyle/>
          <a:p>
            <a:r>
              <a:rPr lang="en-US" dirty="0"/>
              <a:t>Example:</a:t>
            </a:r>
          </a:p>
        </p:txBody>
      </p:sp>
      <p:pic>
        <p:nvPicPr>
          <p:cNvPr id="2050" name="Picture 2" descr="Bio | Boaz Barak">
            <a:extLst>
              <a:ext uri="{FF2B5EF4-FFF2-40B4-BE49-F238E27FC236}">
                <a16:creationId xmlns:a16="http://schemas.microsoft.com/office/drawing/2014/main" id="{855A0128-EF4F-497D-93FD-702E0A75F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312" y="2328196"/>
            <a:ext cx="1000027" cy="13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5B2260D-F751-4A87-A045-AF2B8838F1AC}"/>
              </a:ext>
            </a:extLst>
          </p:cNvPr>
          <p:cNvSpPr/>
          <p:nvPr/>
        </p:nvSpPr>
        <p:spPr>
          <a:xfrm>
            <a:off x="2048387" y="1794796"/>
            <a:ext cx="1466850" cy="1013460"/>
          </a:xfrm>
          <a:prstGeom prst="wedgeEllipseCallout">
            <a:avLst>
              <a:gd name="adj1" fmla="val -57197"/>
              <a:gd name="adj2" fmla="val 4370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Hello</a:t>
            </a:r>
          </a:p>
        </p:txBody>
      </p:sp>
      <p:pic>
        <p:nvPicPr>
          <p:cNvPr id="8" name="Picture 7" descr="A picture containing wall, indoor, person&#10;&#10;Description automatically generated">
            <a:extLst>
              <a:ext uri="{FF2B5EF4-FFF2-40B4-BE49-F238E27FC236}">
                <a16:creationId xmlns:a16="http://schemas.microsoft.com/office/drawing/2014/main" id="{0B11FC03-EF42-449D-992E-ADFB2DF3F3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13" y="5004086"/>
            <a:ext cx="1001316" cy="1335088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4B921A75-5898-42B2-9A96-E991CB54E7FA}"/>
              </a:ext>
            </a:extLst>
          </p:cNvPr>
          <p:cNvSpPr/>
          <p:nvPr/>
        </p:nvSpPr>
        <p:spPr>
          <a:xfrm>
            <a:off x="2048387" y="4577366"/>
            <a:ext cx="1466850" cy="1013460"/>
          </a:xfrm>
          <a:prstGeom prst="wedgeEllipseCallout">
            <a:avLst>
              <a:gd name="adj1" fmla="val -57197"/>
              <a:gd name="adj2" fmla="val 43703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Hello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A5E81E-2A24-4AB1-B5EE-D95CC670C9A7}"/>
              </a:ext>
            </a:extLst>
          </p:cNvPr>
          <p:cNvCxnSpPr/>
          <p:nvPr/>
        </p:nvCxnSpPr>
        <p:spPr>
          <a:xfrm>
            <a:off x="4454015" y="1412773"/>
            <a:ext cx="0" cy="19748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77A66B-8A5E-42EB-A8CD-4BE08E13DD62}"/>
              </a:ext>
            </a:extLst>
          </p:cNvPr>
          <p:cNvCxnSpPr>
            <a:cxnSpLocks/>
          </p:cNvCxnSpPr>
          <p:nvPr/>
        </p:nvCxnSpPr>
        <p:spPr>
          <a:xfrm flipH="1">
            <a:off x="4447665" y="3400323"/>
            <a:ext cx="42291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4E628-59D7-489D-B3C3-92231A0D5883}"/>
              </a:ext>
            </a:extLst>
          </p:cNvPr>
          <p:cNvCxnSpPr/>
          <p:nvPr/>
        </p:nvCxnSpPr>
        <p:spPr>
          <a:xfrm>
            <a:off x="4454015" y="4492523"/>
            <a:ext cx="0" cy="19748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5AC5C4-5EAB-4C6D-A6AD-AE5D9A20AD9A}"/>
              </a:ext>
            </a:extLst>
          </p:cNvPr>
          <p:cNvCxnSpPr>
            <a:cxnSpLocks/>
          </p:cNvCxnSpPr>
          <p:nvPr/>
        </p:nvCxnSpPr>
        <p:spPr>
          <a:xfrm flipH="1">
            <a:off x="4447665" y="6480073"/>
            <a:ext cx="42291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2CD86E6-7E9E-490C-8F8F-DFD2AD5AEFE4}"/>
              </a:ext>
            </a:extLst>
          </p:cNvPr>
          <p:cNvSpPr txBox="1"/>
          <p:nvPr/>
        </p:nvSpPr>
        <p:spPr>
          <a:xfrm>
            <a:off x="4447665" y="229597"/>
            <a:ext cx="4814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After Fourier Transform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B130308-B4EB-4524-AE97-D94ED18C9D7E}"/>
              </a:ext>
            </a:extLst>
          </p:cNvPr>
          <p:cNvSpPr/>
          <p:nvPr/>
        </p:nvSpPr>
        <p:spPr>
          <a:xfrm>
            <a:off x="4476135" y="2116311"/>
            <a:ext cx="4431891" cy="1275818"/>
          </a:xfrm>
          <a:custGeom>
            <a:avLst/>
            <a:gdLst>
              <a:gd name="connsiteX0" fmla="*/ 0 w 4431891"/>
              <a:gd name="connsiteY0" fmla="*/ 1268444 h 1275818"/>
              <a:gd name="connsiteX1" fmla="*/ 14749 w 4431891"/>
              <a:gd name="connsiteY1" fmla="*/ 1231573 h 1275818"/>
              <a:gd name="connsiteX2" fmla="*/ 29497 w 4431891"/>
              <a:gd name="connsiteY2" fmla="*/ 1209450 h 1275818"/>
              <a:gd name="connsiteX3" fmla="*/ 36871 w 4431891"/>
              <a:gd name="connsiteY3" fmla="*/ 1179954 h 1275818"/>
              <a:gd name="connsiteX4" fmla="*/ 51620 w 4431891"/>
              <a:gd name="connsiteY4" fmla="*/ 1150457 h 1275818"/>
              <a:gd name="connsiteX5" fmla="*/ 58994 w 4431891"/>
              <a:gd name="connsiteY5" fmla="*/ 951354 h 1275818"/>
              <a:gd name="connsiteX6" fmla="*/ 81117 w 4431891"/>
              <a:gd name="connsiteY6" fmla="*/ 943979 h 1275818"/>
              <a:gd name="connsiteX7" fmla="*/ 140110 w 4431891"/>
              <a:gd name="connsiteY7" fmla="*/ 958728 h 1275818"/>
              <a:gd name="connsiteX8" fmla="*/ 184355 w 4431891"/>
              <a:gd name="connsiteY8" fmla="*/ 899734 h 1275818"/>
              <a:gd name="connsiteX9" fmla="*/ 199104 w 4431891"/>
              <a:gd name="connsiteY9" fmla="*/ 870237 h 1275818"/>
              <a:gd name="connsiteX10" fmla="*/ 206478 w 4431891"/>
              <a:gd name="connsiteY10" fmla="*/ 825992 h 1275818"/>
              <a:gd name="connsiteX11" fmla="*/ 213852 w 4431891"/>
              <a:gd name="connsiteY11" fmla="*/ 796495 h 1275818"/>
              <a:gd name="connsiteX12" fmla="*/ 221226 w 4431891"/>
              <a:gd name="connsiteY12" fmla="*/ 759624 h 1275818"/>
              <a:gd name="connsiteX13" fmla="*/ 228600 w 4431891"/>
              <a:gd name="connsiteY13" fmla="*/ 678508 h 1275818"/>
              <a:gd name="connsiteX14" fmla="*/ 235975 w 4431891"/>
              <a:gd name="connsiteY14" fmla="*/ 656386 h 1275818"/>
              <a:gd name="connsiteX15" fmla="*/ 258097 w 4431891"/>
              <a:gd name="connsiteY15" fmla="*/ 649012 h 1275818"/>
              <a:gd name="connsiteX16" fmla="*/ 294968 w 4431891"/>
              <a:gd name="connsiteY16" fmla="*/ 671134 h 1275818"/>
              <a:gd name="connsiteX17" fmla="*/ 302342 w 4431891"/>
              <a:gd name="connsiteY17" fmla="*/ 722754 h 1275818"/>
              <a:gd name="connsiteX18" fmla="*/ 324465 w 4431891"/>
              <a:gd name="connsiteY18" fmla="*/ 789121 h 1275818"/>
              <a:gd name="connsiteX19" fmla="*/ 353962 w 4431891"/>
              <a:gd name="connsiteY19" fmla="*/ 774373 h 1275818"/>
              <a:gd name="connsiteX20" fmla="*/ 383459 w 4431891"/>
              <a:gd name="connsiteY20" fmla="*/ 730128 h 1275818"/>
              <a:gd name="connsiteX21" fmla="*/ 390833 w 4431891"/>
              <a:gd name="connsiteY21" fmla="*/ 708005 h 1275818"/>
              <a:gd name="connsiteX22" fmla="*/ 427704 w 4431891"/>
              <a:gd name="connsiteY22" fmla="*/ 663760 h 1275818"/>
              <a:gd name="connsiteX23" fmla="*/ 442452 w 4431891"/>
              <a:gd name="connsiteY23" fmla="*/ 626889 h 1275818"/>
              <a:gd name="connsiteX24" fmla="*/ 457200 w 4431891"/>
              <a:gd name="connsiteY24" fmla="*/ 604766 h 1275818"/>
              <a:gd name="connsiteX25" fmla="*/ 479323 w 4431891"/>
              <a:gd name="connsiteY25" fmla="*/ 560521 h 1275818"/>
              <a:gd name="connsiteX26" fmla="*/ 486697 w 4431891"/>
              <a:gd name="connsiteY26" fmla="*/ 538399 h 1275818"/>
              <a:gd name="connsiteX27" fmla="*/ 501446 w 4431891"/>
              <a:gd name="connsiteY27" fmla="*/ 567895 h 1275818"/>
              <a:gd name="connsiteX28" fmla="*/ 530942 w 4431891"/>
              <a:gd name="connsiteY28" fmla="*/ 88573 h 1275818"/>
              <a:gd name="connsiteX29" fmla="*/ 567813 w 4431891"/>
              <a:gd name="connsiteY29" fmla="*/ 147566 h 1275818"/>
              <a:gd name="connsiteX30" fmla="*/ 589936 w 4431891"/>
              <a:gd name="connsiteY30" fmla="*/ 177063 h 1275818"/>
              <a:gd name="connsiteX31" fmla="*/ 597310 w 4431891"/>
              <a:gd name="connsiteY31" fmla="*/ 199186 h 1275818"/>
              <a:gd name="connsiteX32" fmla="*/ 626807 w 4431891"/>
              <a:gd name="connsiteY32" fmla="*/ 228683 h 1275818"/>
              <a:gd name="connsiteX33" fmla="*/ 663678 w 4431891"/>
              <a:gd name="connsiteY33" fmla="*/ 184437 h 1275818"/>
              <a:gd name="connsiteX34" fmla="*/ 685800 w 4431891"/>
              <a:gd name="connsiteY34" fmla="*/ 154941 h 1275818"/>
              <a:gd name="connsiteX35" fmla="*/ 707923 w 4431891"/>
              <a:gd name="connsiteY35" fmla="*/ 132818 h 1275818"/>
              <a:gd name="connsiteX36" fmla="*/ 722671 w 4431891"/>
              <a:gd name="connsiteY36" fmla="*/ 103321 h 1275818"/>
              <a:gd name="connsiteX37" fmla="*/ 774291 w 4431891"/>
              <a:gd name="connsiteY37" fmla="*/ 88573 h 1275818"/>
              <a:gd name="connsiteX38" fmla="*/ 781665 w 4431891"/>
              <a:gd name="connsiteY38" fmla="*/ 83 h 1275818"/>
              <a:gd name="connsiteX39" fmla="*/ 833284 w 4431891"/>
              <a:gd name="connsiteY39" fmla="*/ 81199 h 1275818"/>
              <a:gd name="connsiteX40" fmla="*/ 848033 w 4431891"/>
              <a:gd name="connsiteY40" fmla="*/ 95947 h 1275818"/>
              <a:gd name="connsiteX41" fmla="*/ 877530 w 4431891"/>
              <a:gd name="connsiteY41" fmla="*/ 132818 h 1275818"/>
              <a:gd name="connsiteX42" fmla="*/ 899652 w 4431891"/>
              <a:gd name="connsiteY42" fmla="*/ 191812 h 1275818"/>
              <a:gd name="connsiteX43" fmla="*/ 914400 w 4431891"/>
              <a:gd name="connsiteY43" fmla="*/ 228683 h 1275818"/>
              <a:gd name="connsiteX44" fmla="*/ 951271 w 4431891"/>
              <a:gd name="connsiteY44" fmla="*/ 295050 h 1275818"/>
              <a:gd name="connsiteX45" fmla="*/ 966020 w 4431891"/>
              <a:gd name="connsiteY45" fmla="*/ 324547 h 1275818"/>
              <a:gd name="connsiteX46" fmla="*/ 988142 w 4431891"/>
              <a:gd name="connsiteY46" fmla="*/ 376166 h 1275818"/>
              <a:gd name="connsiteX47" fmla="*/ 1010265 w 4431891"/>
              <a:gd name="connsiteY47" fmla="*/ 427786 h 1275818"/>
              <a:gd name="connsiteX48" fmla="*/ 1076633 w 4431891"/>
              <a:gd name="connsiteY48" fmla="*/ 376166 h 1275818"/>
              <a:gd name="connsiteX49" fmla="*/ 1106130 w 4431891"/>
              <a:gd name="connsiteY49" fmla="*/ 346670 h 1275818"/>
              <a:gd name="connsiteX50" fmla="*/ 1165123 w 4431891"/>
              <a:gd name="connsiteY50" fmla="*/ 295050 h 1275818"/>
              <a:gd name="connsiteX51" fmla="*/ 1209368 w 4431891"/>
              <a:gd name="connsiteY51" fmla="*/ 250805 h 1275818"/>
              <a:gd name="connsiteX52" fmla="*/ 1224117 w 4431891"/>
              <a:gd name="connsiteY52" fmla="*/ 236057 h 1275818"/>
              <a:gd name="connsiteX53" fmla="*/ 1209368 w 4431891"/>
              <a:gd name="connsiteY53" fmla="*/ 413037 h 1275818"/>
              <a:gd name="connsiteX54" fmla="*/ 1194620 w 4431891"/>
              <a:gd name="connsiteY54" fmla="*/ 457283 h 1275818"/>
              <a:gd name="connsiteX55" fmla="*/ 1187246 w 4431891"/>
              <a:gd name="connsiteY55" fmla="*/ 479405 h 1275818"/>
              <a:gd name="connsiteX56" fmla="*/ 1224117 w 4431891"/>
              <a:gd name="connsiteY56" fmla="*/ 612141 h 1275818"/>
              <a:gd name="connsiteX57" fmla="*/ 1268362 w 4431891"/>
              <a:gd name="connsiteY57" fmla="*/ 685883 h 1275818"/>
              <a:gd name="connsiteX58" fmla="*/ 1297859 w 4431891"/>
              <a:gd name="connsiteY58" fmla="*/ 759624 h 1275818"/>
              <a:gd name="connsiteX59" fmla="*/ 1342104 w 4431891"/>
              <a:gd name="connsiteY59" fmla="*/ 766999 h 1275818"/>
              <a:gd name="connsiteX60" fmla="*/ 1386349 w 4431891"/>
              <a:gd name="connsiteY60" fmla="*/ 744876 h 1275818"/>
              <a:gd name="connsiteX61" fmla="*/ 1430594 w 4431891"/>
              <a:gd name="connsiteY61" fmla="*/ 700631 h 1275818"/>
              <a:gd name="connsiteX62" fmla="*/ 1467465 w 4431891"/>
              <a:gd name="connsiteY62" fmla="*/ 744876 h 1275818"/>
              <a:gd name="connsiteX63" fmla="*/ 1482213 w 4431891"/>
              <a:gd name="connsiteY63" fmla="*/ 789121 h 1275818"/>
              <a:gd name="connsiteX64" fmla="*/ 1585452 w 4431891"/>
              <a:gd name="connsiteY64" fmla="*/ 781747 h 1275818"/>
              <a:gd name="connsiteX65" fmla="*/ 1673942 w 4431891"/>
              <a:gd name="connsiteY65" fmla="*/ 774373 h 1275818"/>
              <a:gd name="connsiteX66" fmla="*/ 1932039 w 4431891"/>
              <a:gd name="connsiteY66" fmla="*/ 781747 h 1275818"/>
              <a:gd name="connsiteX67" fmla="*/ 1939413 w 4431891"/>
              <a:gd name="connsiteY67" fmla="*/ 803870 h 1275818"/>
              <a:gd name="connsiteX68" fmla="*/ 1954162 w 4431891"/>
              <a:gd name="connsiteY68" fmla="*/ 833366 h 1275818"/>
              <a:gd name="connsiteX69" fmla="*/ 1976284 w 4431891"/>
              <a:gd name="connsiteY69" fmla="*/ 840741 h 1275818"/>
              <a:gd name="connsiteX70" fmla="*/ 2005781 w 4431891"/>
              <a:gd name="connsiteY70" fmla="*/ 884986 h 1275818"/>
              <a:gd name="connsiteX71" fmla="*/ 2035278 w 4431891"/>
              <a:gd name="connsiteY71" fmla="*/ 921857 h 1275818"/>
              <a:gd name="connsiteX72" fmla="*/ 2072149 w 4431891"/>
              <a:gd name="connsiteY72" fmla="*/ 951354 h 1275818"/>
              <a:gd name="connsiteX73" fmla="*/ 2101646 w 4431891"/>
              <a:gd name="connsiteY73" fmla="*/ 921857 h 1275818"/>
              <a:gd name="connsiteX74" fmla="*/ 2138517 w 4431891"/>
              <a:gd name="connsiteY74" fmla="*/ 929231 h 1275818"/>
              <a:gd name="connsiteX75" fmla="*/ 2153265 w 4431891"/>
              <a:gd name="connsiteY75" fmla="*/ 951354 h 1275818"/>
              <a:gd name="connsiteX76" fmla="*/ 2175388 w 4431891"/>
              <a:gd name="connsiteY76" fmla="*/ 958728 h 1275818"/>
              <a:gd name="connsiteX77" fmla="*/ 2197510 w 4431891"/>
              <a:gd name="connsiteY77" fmla="*/ 973476 h 1275818"/>
              <a:gd name="connsiteX78" fmla="*/ 2219633 w 4431891"/>
              <a:gd name="connsiteY78" fmla="*/ 980850 h 1275818"/>
              <a:gd name="connsiteX79" fmla="*/ 2271252 w 4431891"/>
              <a:gd name="connsiteY79" fmla="*/ 1025095 h 1275818"/>
              <a:gd name="connsiteX80" fmla="*/ 2359742 w 4431891"/>
              <a:gd name="connsiteY80" fmla="*/ 1098837 h 1275818"/>
              <a:gd name="connsiteX81" fmla="*/ 2396613 w 4431891"/>
              <a:gd name="connsiteY81" fmla="*/ 1135708 h 1275818"/>
              <a:gd name="connsiteX82" fmla="*/ 2440859 w 4431891"/>
              <a:gd name="connsiteY82" fmla="*/ 1172579 h 1275818"/>
              <a:gd name="connsiteX83" fmla="*/ 2462981 w 4431891"/>
              <a:gd name="connsiteY83" fmla="*/ 1194702 h 1275818"/>
              <a:gd name="connsiteX84" fmla="*/ 2529349 w 4431891"/>
              <a:gd name="connsiteY84" fmla="*/ 1216824 h 1275818"/>
              <a:gd name="connsiteX85" fmla="*/ 2551471 w 4431891"/>
              <a:gd name="connsiteY85" fmla="*/ 1224199 h 1275818"/>
              <a:gd name="connsiteX86" fmla="*/ 2595717 w 4431891"/>
              <a:gd name="connsiteY86" fmla="*/ 1246321 h 1275818"/>
              <a:gd name="connsiteX87" fmla="*/ 2625213 w 4431891"/>
              <a:gd name="connsiteY87" fmla="*/ 1261070 h 1275818"/>
              <a:gd name="connsiteX88" fmla="*/ 2713704 w 4431891"/>
              <a:gd name="connsiteY88" fmla="*/ 1275818 h 1275818"/>
              <a:gd name="connsiteX89" fmla="*/ 2743200 w 4431891"/>
              <a:gd name="connsiteY89" fmla="*/ 1268444 h 1275818"/>
              <a:gd name="connsiteX90" fmla="*/ 2809568 w 4431891"/>
              <a:gd name="connsiteY90" fmla="*/ 1202076 h 1275818"/>
              <a:gd name="connsiteX91" fmla="*/ 2824317 w 4431891"/>
              <a:gd name="connsiteY91" fmla="*/ 1187328 h 1275818"/>
              <a:gd name="connsiteX92" fmla="*/ 2839065 w 4431891"/>
              <a:gd name="connsiteY92" fmla="*/ 1172579 h 1275818"/>
              <a:gd name="connsiteX93" fmla="*/ 2890684 w 4431891"/>
              <a:gd name="connsiteY93" fmla="*/ 1187328 h 1275818"/>
              <a:gd name="connsiteX94" fmla="*/ 2905433 w 4431891"/>
              <a:gd name="connsiteY94" fmla="*/ 1202076 h 1275818"/>
              <a:gd name="connsiteX95" fmla="*/ 2942304 w 4431891"/>
              <a:gd name="connsiteY95" fmla="*/ 1224199 h 1275818"/>
              <a:gd name="connsiteX96" fmla="*/ 3178278 w 4431891"/>
              <a:gd name="connsiteY96" fmla="*/ 1209450 h 1275818"/>
              <a:gd name="connsiteX97" fmla="*/ 3222523 w 4431891"/>
              <a:gd name="connsiteY97" fmla="*/ 1194702 h 1275818"/>
              <a:gd name="connsiteX98" fmla="*/ 3303639 w 4431891"/>
              <a:gd name="connsiteY98" fmla="*/ 1128334 h 1275818"/>
              <a:gd name="connsiteX99" fmla="*/ 3340510 w 4431891"/>
              <a:gd name="connsiteY99" fmla="*/ 1098837 h 1275818"/>
              <a:gd name="connsiteX100" fmla="*/ 3406878 w 4431891"/>
              <a:gd name="connsiteY100" fmla="*/ 1143083 h 1275818"/>
              <a:gd name="connsiteX101" fmla="*/ 3421626 w 4431891"/>
              <a:gd name="connsiteY101" fmla="*/ 1165205 h 1275818"/>
              <a:gd name="connsiteX102" fmla="*/ 3473246 w 4431891"/>
              <a:gd name="connsiteY102" fmla="*/ 1187328 h 1275818"/>
              <a:gd name="connsiteX103" fmla="*/ 3502742 w 4431891"/>
              <a:gd name="connsiteY103" fmla="*/ 1202076 h 1275818"/>
              <a:gd name="connsiteX104" fmla="*/ 3539613 w 4431891"/>
              <a:gd name="connsiteY104" fmla="*/ 1216824 h 1275818"/>
              <a:gd name="connsiteX105" fmla="*/ 3576484 w 4431891"/>
              <a:gd name="connsiteY105" fmla="*/ 1238947 h 1275818"/>
              <a:gd name="connsiteX106" fmla="*/ 3598607 w 4431891"/>
              <a:gd name="connsiteY106" fmla="*/ 1253695 h 1275818"/>
              <a:gd name="connsiteX107" fmla="*/ 3620730 w 4431891"/>
              <a:gd name="connsiteY107" fmla="*/ 1261070 h 1275818"/>
              <a:gd name="connsiteX108" fmla="*/ 4033684 w 4431891"/>
              <a:gd name="connsiteY108" fmla="*/ 1253695 h 1275818"/>
              <a:gd name="connsiteX109" fmla="*/ 4063181 w 4431891"/>
              <a:gd name="connsiteY109" fmla="*/ 1238947 h 1275818"/>
              <a:gd name="connsiteX110" fmla="*/ 4136923 w 4431891"/>
              <a:gd name="connsiteY110" fmla="*/ 1202076 h 1275818"/>
              <a:gd name="connsiteX111" fmla="*/ 4151671 w 4431891"/>
              <a:gd name="connsiteY111" fmla="*/ 1150457 h 1275818"/>
              <a:gd name="connsiteX112" fmla="*/ 4159046 w 4431891"/>
              <a:gd name="connsiteY112" fmla="*/ 1098837 h 1275818"/>
              <a:gd name="connsiteX113" fmla="*/ 4166420 w 4431891"/>
              <a:gd name="connsiteY113" fmla="*/ 1061966 h 1275818"/>
              <a:gd name="connsiteX114" fmla="*/ 4181168 w 4431891"/>
              <a:gd name="connsiteY114" fmla="*/ 1120960 h 1275818"/>
              <a:gd name="connsiteX115" fmla="*/ 4188542 w 4431891"/>
              <a:gd name="connsiteY115" fmla="*/ 1143083 h 1275818"/>
              <a:gd name="connsiteX116" fmla="*/ 4203291 w 4431891"/>
              <a:gd name="connsiteY116" fmla="*/ 1165205 h 1275818"/>
              <a:gd name="connsiteX117" fmla="*/ 4210665 w 4431891"/>
              <a:gd name="connsiteY117" fmla="*/ 1187328 h 1275818"/>
              <a:gd name="connsiteX118" fmla="*/ 4232788 w 4431891"/>
              <a:gd name="connsiteY118" fmla="*/ 1194702 h 1275818"/>
              <a:gd name="connsiteX119" fmla="*/ 4277033 w 4431891"/>
              <a:gd name="connsiteY119" fmla="*/ 1202076 h 1275818"/>
              <a:gd name="connsiteX120" fmla="*/ 4372897 w 4431891"/>
              <a:gd name="connsiteY120" fmla="*/ 1216824 h 1275818"/>
              <a:gd name="connsiteX121" fmla="*/ 4431891 w 4431891"/>
              <a:gd name="connsiteY121" fmla="*/ 1216824 h 127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4431891" h="1275818">
                <a:moveTo>
                  <a:pt x="0" y="1268444"/>
                </a:moveTo>
                <a:cubicBezTo>
                  <a:pt x="4916" y="1256154"/>
                  <a:pt x="8829" y="1243413"/>
                  <a:pt x="14749" y="1231573"/>
                </a:cubicBezTo>
                <a:cubicBezTo>
                  <a:pt x="18713" y="1223646"/>
                  <a:pt x="26006" y="1217596"/>
                  <a:pt x="29497" y="1209450"/>
                </a:cubicBezTo>
                <a:cubicBezTo>
                  <a:pt x="33489" y="1200135"/>
                  <a:pt x="33312" y="1189443"/>
                  <a:pt x="36871" y="1179954"/>
                </a:cubicBezTo>
                <a:cubicBezTo>
                  <a:pt x="40731" y="1169661"/>
                  <a:pt x="46704" y="1160289"/>
                  <a:pt x="51620" y="1150457"/>
                </a:cubicBezTo>
                <a:cubicBezTo>
                  <a:pt x="54078" y="1084089"/>
                  <a:pt x="49602" y="1017100"/>
                  <a:pt x="58994" y="951354"/>
                </a:cubicBezTo>
                <a:cubicBezTo>
                  <a:pt x="60093" y="943659"/>
                  <a:pt x="73376" y="943275"/>
                  <a:pt x="81117" y="943979"/>
                </a:cubicBezTo>
                <a:cubicBezTo>
                  <a:pt x="101303" y="945814"/>
                  <a:pt x="120446" y="953812"/>
                  <a:pt x="140110" y="958728"/>
                </a:cubicBezTo>
                <a:cubicBezTo>
                  <a:pt x="204838" y="1023456"/>
                  <a:pt x="166069" y="1003350"/>
                  <a:pt x="184355" y="899734"/>
                </a:cubicBezTo>
                <a:cubicBezTo>
                  <a:pt x="186265" y="888908"/>
                  <a:pt x="194188" y="880069"/>
                  <a:pt x="199104" y="870237"/>
                </a:cubicBezTo>
                <a:cubicBezTo>
                  <a:pt x="201562" y="855489"/>
                  <a:pt x="203546" y="840653"/>
                  <a:pt x="206478" y="825992"/>
                </a:cubicBezTo>
                <a:cubicBezTo>
                  <a:pt x="208466" y="816054"/>
                  <a:pt x="211653" y="806389"/>
                  <a:pt x="213852" y="796495"/>
                </a:cubicBezTo>
                <a:cubicBezTo>
                  <a:pt x="216571" y="784260"/>
                  <a:pt x="218768" y="771914"/>
                  <a:pt x="221226" y="759624"/>
                </a:cubicBezTo>
                <a:cubicBezTo>
                  <a:pt x="223684" y="732585"/>
                  <a:pt x="224760" y="705385"/>
                  <a:pt x="228600" y="678508"/>
                </a:cubicBezTo>
                <a:cubicBezTo>
                  <a:pt x="229699" y="670813"/>
                  <a:pt x="230479" y="661882"/>
                  <a:pt x="235975" y="656386"/>
                </a:cubicBezTo>
                <a:cubicBezTo>
                  <a:pt x="241471" y="650890"/>
                  <a:pt x="250723" y="651470"/>
                  <a:pt x="258097" y="649012"/>
                </a:cubicBezTo>
                <a:cubicBezTo>
                  <a:pt x="270387" y="656386"/>
                  <a:pt x="287594" y="658844"/>
                  <a:pt x="294968" y="671134"/>
                </a:cubicBezTo>
                <a:cubicBezTo>
                  <a:pt x="303911" y="686038"/>
                  <a:pt x="299484" y="705609"/>
                  <a:pt x="302342" y="722754"/>
                </a:cubicBezTo>
                <a:cubicBezTo>
                  <a:pt x="309489" y="765635"/>
                  <a:pt x="306203" y="752596"/>
                  <a:pt x="324465" y="789121"/>
                </a:cubicBezTo>
                <a:cubicBezTo>
                  <a:pt x="334297" y="784205"/>
                  <a:pt x="346189" y="782146"/>
                  <a:pt x="353962" y="774373"/>
                </a:cubicBezTo>
                <a:cubicBezTo>
                  <a:pt x="366496" y="761839"/>
                  <a:pt x="383459" y="730128"/>
                  <a:pt x="383459" y="730128"/>
                </a:cubicBezTo>
                <a:cubicBezTo>
                  <a:pt x="385917" y="722754"/>
                  <a:pt x="386977" y="714754"/>
                  <a:pt x="390833" y="708005"/>
                </a:cubicBezTo>
                <a:cubicBezTo>
                  <a:pt x="402521" y="687551"/>
                  <a:pt x="412526" y="678937"/>
                  <a:pt x="427704" y="663760"/>
                </a:cubicBezTo>
                <a:cubicBezTo>
                  <a:pt x="432620" y="651470"/>
                  <a:pt x="436532" y="638729"/>
                  <a:pt x="442452" y="626889"/>
                </a:cubicBezTo>
                <a:cubicBezTo>
                  <a:pt x="446415" y="618962"/>
                  <a:pt x="453709" y="612912"/>
                  <a:pt x="457200" y="604766"/>
                </a:cubicBezTo>
                <a:cubicBezTo>
                  <a:pt x="477586" y="557200"/>
                  <a:pt x="449640" y="590206"/>
                  <a:pt x="479323" y="560521"/>
                </a:cubicBezTo>
                <a:cubicBezTo>
                  <a:pt x="481781" y="553147"/>
                  <a:pt x="479323" y="535941"/>
                  <a:pt x="486697" y="538399"/>
                </a:cubicBezTo>
                <a:cubicBezTo>
                  <a:pt x="497126" y="541875"/>
                  <a:pt x="500888" y="578873"/>
                  <a:pt x="501446" y="567895"/>
                </a:cubicBezTo>
                <a:cubicBezTo>
                  <a:pt x="526100" y="83033"/>
                  <a:pt x="378973" y="189885"/>
                  <a:pt x="530942" y="88573"/>
                </a:cubicBezTo>
                <a:cubicBezTo>
                  <a:pt x="593614" y="172135"/>
                  <a:pt x="517200" y="66587"/>
                  <a:pt x="567813" y="147566"/>
                </a:cubicBezTo>
                <a:cubicBezTo>
                  <a:pt x="574327" y="157988"/>
                  <a:pt x="582562" y="167231"/>
                  <a:pt x="589936" y="177063"/>
                </a:cubicBezTo>
                <a:cubicBezTo>
                  <a:pt x="592394" y="184437"/>
                  <a:pt x="592792" y="192861"/>
                  <a:pt x="597310" y="199186"/>
                </a:cubicBezTo>
                <a:cubicBezTo>
                  <a:pt x="605392" y="210501"/>
                  <a:pt x="626807" y="228683"/>
                  <a:pt x="626807" y="228683"/>
                </a:cubicBezTo>
                <a:cubicBezTo>
                  <a:pt x="639097" y="213934"/>
                  <a:pt x="651685" y="199428"/>
                  <a:pt x="663678" y="184437"/>
                </a:cubicBezTo>
                <a:cubicBezTo>
                  <a:pt x="671355" y="174840"/>
                  <a:pt x="677802" y="164272"/>
                  <a:pt x="685800" y="154941"/>
                </a:cubicBezTo>
                <a:cubicBezTo>
                  <a:pt x="692587" y="147023"/>
                  <a:pt x="700549" y="140192"/>
                  <a:pt x="707923" y="132818"/>
                </a:cubicBezTo>
                <a:cubicBezTo>
                  <a:pt x="712839" y="122986"/>
                  <a:pt x="714898" y="111094"/>
                  <a:pt x="722671" y="103321"/>
                </a:cubicBezTo>
                <a:cubicBezTo>
                  <a:pt x="726197" y="99795"/>
                  <a:pt x="774036" y="88637"/>
                  <a:pt x="774291" y="88573"/>
                </a:cubicBezTo>
                <a:cubicBezTo>
                  <a:pt x="776749" y="59076"/>
                  <a:pt x="762716" y="22821"/>
                  <a:pt x="781665" y="83"/>
                </a:cubicBezTo>
                <a:cubicBezTo>
                  <a:pt x="784188" y="-2945"/>
                  <a:pt x="830282" y="76997"/>
                  <a:pt x="833284" y="81199"/>
                </a:cubicBezTo>
                <a:cubicBezTo>
                  <a:pt x="837325" y="86856"/>
                  <a:pt x="843508" y="90668"/>
                  <a:pt x="848033" y="95947"/>
                </a:cubicBezTo>
                <a:cubicBezTo>
                  <a:pt x="858276" y="107897"/>
                  <a:pt x="868799" y="119722"/>
                  <a:pt x="877530" y="132818"/>
                </a:cubicBezTo>
                <a:cubicBezTo>
                  <a:pt x="897643" y="162988"/>
                  <a:pt x="888844" y="159388"/>
                  <a:pt x="899652" y="191812"/>
                </a:cubicBezTo>
                <a:cubicBezTo>
                  <a:pt x="903838" y="204370"/>
                  <a:pt x="909024" y="216587"/>
                  <a:pt x="914400" y="228683"/>
                </a:cubicBezTo>
                <a:cubicBezTo>
                  <a:pt x="930110" y="264029"/>
                  <a:pt x="930599" y="257840"/>
                  <a:pt x="951271" y="295050"/>
                </a:cubicBezTo>
                <a:cubicBezTo>
                  <a:pt x="956610" y="304660"/>
                  <a:pt x="961104" y="314715"/>
                  <a:pt x="966020" y="324547"/>
                </a:cubicBezTo>
                <a:cubicBezTo>
                  <a:pt x="987188" y="409224"/>
                  <a:pt x="957589" y="304878"/>
                  <a:pt x="988142" y="376166"/>
                </a:cubicBezTo>
                <a:cubicBezTo>
                  <a:pt x="1016715" y="442835"/>
                  <a:pt x="973238" y="372243"/>
                  <a:pt x="1010265" y="427786"/>
                </a:cubicBezTo>
                <a:cubicBezTo>
                  <a:pt x="1041628" y="406877"/>
                  <a:pt x="1040165" y="408987"/>
                  <a:pt x="1076633" y="376166"/>
                </a:cubicBezTo>
                <a:cubicBezTo>
                  <a:pt x="1086968" y="366864"/>
                  <a:pt x="1095880" y="356066"/>
                  <a:pt x="1106130" y="346670"/>
                </a:cubicBezTo>
                <a:cubicBezTo>
                  <a:pt x="1125392" y="329014"/>
                  <a:pt x="1145976" y="312830"/>
                  <a:pt x="1165123" y="295050"/>
                </a:cubicBezTo>
                <a:cubicBezTo>
                  <a:pt x="1180407" y="280858"/>
                  <a:pt x="1194620" y="265553"/>
                  <a:pt x="1209368" y="250805"/>
                </a:cubicBezTo>
                <a:lnTo>
                  <a:pt x="1224117" y="236057"/>
                </a:lnTo>
                <a:cubicBezTo>
                  <a:pt x="1221452" y="286677"/>
                  <a:pt x="1224475" y="357644"/>
                  <a:pt x="1209368" y="413037"/>
                </a:cubicBezTo>
                <a:cubicBezTo>
                  <a:pt x="1205278" y="428036"/>
                  <a:pt x="1199536" y="442534"/>
                  <a:pt x="1194620" y="457283"/>
                </a:cubicBezTo>
                <a:lnTo>
                  <a:pt x="1187246" y="479405"/>
                </a:lnTo>
                <a:cubicBezTo>
                  <a:pt x="1199856" y="655944"/>
                  <a:pt x="1168514" y="534296"/>
                  <a:pt x="1224117" y="612141"/>
                </a:cubicBezTo>
                <a:cubicBezTo>
                  <a:pt x="1240779" y="635467"/>
                  <a:pt x="1268362" y="685883"/>
                  <a:pt x="1268362" y="685883"/>
                </a:cubicBezTo>
                <a:cubicBezTo>
                  <a:pt x="1270180" y="693154"/>
                  <a:pt x="1273790" y="750598"/>
                  <a:pt x="1297859" y="759624"/>
                </a:cubicBezTo>
                <a:cubicBezTo>
                  <a:pt x="1311859" y="764874"/>
                  <a:pt x="1327356" y="764541"/>
                  <a:pt x="1342104" y="766999"/>
                </a:cubicBezTo>
                <a:cubicBezTo>
                  <a:pt x="1362602" y="760165"/>
                  <a:pt x="1369197" y="760122"/>
                  <a:pt x="1386349" y="744876"/>
                </a:cubicBezTo>
                <a:cubicBezTo>
                  <a:pt x="1401938" y="731019"/>
                  <a:pt x="1430594" y="700631"/>
                  <a:pt x="1430594" y="700631"/>
                </a:cubicBezTo>
                <a:cubicBezTo>
                  <a:pt x="1464204" y="711834"/>
                  <a:pt x="1451654" y="701396"/>
                  <a:pt x="1467465" y="744876"/>
                </a:cubicBezTo>
                <a:cubicBezTo>
                  <a:pt x="1472778" y="759486"/>
                  <a:pt x="1482213" y="789121"/>
                  <a:pt x="1482213" y="789121"/>
                </a:cubicBezTo>
                <a:lnTo>
                  <a:pt x="1585452" y="781747"/>
                </a:lnTo>
                <a:cubicBezTo>
                  <a:pt x="1614964" y="779477"/>
                  <a:pt x="1644343" y="774373"/>
                  <a:pt x="1673942" y="774373"/>
                </a:cubicBezTo>
                <a:cubicBezTo>
                  <a:pt x="1760009" y="774373"/>
                  <a:pt x="1846007" y="779289"/>
                  <a:pt x="1932039" y="781747"/>
                </a:cubicBezTo>
                <a:cubicBezTo>
                  <a:pt x="1934497" y="789121"/>
                  <a:pt x="1937888" y="796248"/>
                  <a:pt x="1939413" y="803870"/>
                </a:cubicBezTo>
                <a:cubicBezTo>
                  <a:pt x="1950005" y="856830"/>
                  <a:pt x="1940345" y="874820"/>
                  <a:pt x="1954162" y="833366"/>
                </a:cubicBezTo>
                <a:cubicBezTo>
                  <a:pt x="1961536" y="835824"/>
                  <a:pt x="1970788" y="835245"/>
                  <a:pt x="1976284" y="840741"/>
                </a:cubicBezTo>
                <a:cubicBezTo>
                  <a:pt x="1988818" y="853275"/>
                  <a:pt x="1995949" y="870238"/>
                  <a:pt x="2005781" y="884986"/>
                </a:cubicBezTo>
                <a:cubicBezTo>
                  <a:pt x="2024385" y="912891"/>
                  <a:pt x="2014265" y="900843"/>
                  <a:pt x="2035278" y="921857"/>
                </a:cubicBezTo>
                <a:cubicBezTo>
                  <a:pt x="2040597" y="937813"/>
                  <a:pt x="2041970" y="962671"/>
                  <a:pt x="2072149" y="951354"/>
                </a:cubicBezTo>
                <a:cubicBezTo>
                  <a:pt x="2085169" y="946472"/>
                  <a:pt x="2101646" y="921857"/>
                  <a:pt x="2101646" y="921857"/>
                </a:cubicBezTo>
                <a:cubicBezTo>
                  <a:pt x="2113936" y="924315"/>
                  <a:pt x="2127635" y="923012"/>
                  <a:pt x="2138517" y="929231"/>
                </a:cubicBezTo>
                <a:cubicBezTo>
                  <a:pt x="2146212" y="933628"/>
                  <a:pt x="2146344" y="945817"/>
                  <a:pt x="2153265" y="951354"/>
                </a:cubicBezTo>
                <a:cubicBezTo>
                  <a:pt x="2159335" y="956210"/>
                  <a:pt x="2168014" y="956270"/>
                  <a:pt x="2175388" y="958728"/>
                </a:cubicBezTo>
                <a:cubicBezTo>
                  <a:pt x="2182762" y="963644"/>
                  <a:pt x="2189583" y="969513"/>
                  <a:pt x="2197510" y="973476"/>
                </a:cubicBezTo>
                <a:cubicBezTo>
                  <a:pt x="2204463" y="976952"/>
                  <a:pt x="2213661" y="975874"/>
                  <a:pt x="2219633" y="980850"/>
                </a:cubicBezTo>
                <a:cubicBezTo>
                  <a:pt x="2291428" y="1040679"/>
                  <a:pt x="2192233" y="985587"/>
                  <a:pt x="2271252" y="1025095"/>
                </a:cubicBezTo>
                <a:cubicBezTo>
                  <a:pt x="2328614" y="1082457"/>
                  <a:pt x="2243699" y="999371"/>
                  <a:pt x="2359742" y="1098837"/>
                </a:cubicBezTo>
                <a:cubicBezTo>
                  <a:pt x="2372939" y="1110149"/>
                  <a:pt x="2383260" y="1124581"/>
                  <a:pt x="2396613" y="1135708"/>
                </a:cubicBezTo>
                <a:cubicBezTo>
                  <a:pt x="2411362" y="1147998"/>
                  <a:pt x="2426510" y="1159824"/>
                  <a:pt x="2440859" y="1172579"/>
                </a:cubicBezTo>
                <a:cubicBezTo>
                  <a:pt x="2448653" y="1179507"/>
                  <a:pt x="2453865" y="1189637"/>
                  <a:pt x="2462981" y="1194702"/>
                </a:cubicBezTo>
                <a:cubicBezTo>
                  <a:pt x="2462986" y="1194705"/>
                  <a:pt x="2518285" y="1213136"/>
                  <a:pt x="2529349" y="1216824"/>
                </a:cubicBezTo>
                <a:cubicBezTo>
                  <a:pt x="2536723" y="1219282"/>
                  <a:pt x="2545003" y="1219887"/>
                  <a:pt x="2551471" y="1224199"/>
                </a:cubicBezTo>
                <a:cubicBezTo>
                  <a:pt x="2593992" y="1252545"/>
                  <a:pt x="2552968" y="1228000"/>
                  <a:pt x="2595717" y="1246321"/>
                </a:cubicBezTo>
                <a:cubicBezTo>
                  <a:pt x="2605821" y="1250651"/>
                  <a:pt x="2614784" y="1257594"/>
                  <a:pt x="2625213" y="1261070"/>
                </a:cubicBezTo>
                <a:cubicBezTo>
                  <a:pt x="2641386" y="1266461"/>
                  <a:pt x="2702015" y="1274148"/>
                  <a:pt x="2713704" y="1275818"/>
                </a:cubicBezTo>
                <a:cubicBezTo>
                  <a:pt x="2723536" y="1273360"/>
                  <a:pt x="2734897" y="1274256"/>
                  <a:pt x="2743200" y="1268444"/>
                </a:cubicBezTo>
                <a:cubicBezTo>
                  <a:pt x="2743215" y="1268434"/>
                  <a:pt x="2798500" y="1213144"/>
                  <a:pt x="2809568" y="1202076"/>
                </a:cubicBezTo>
                <a:lnTo>
                  <a:pt x="2824317" y="1187328"/>
                </a:lnTo>
                <a:lnTo>
                  <a:pt x="2839065" y="1172579"/>
                </a:lnTo>
                <a:cubicBezTo>
                  <a:pt x="2844572" y="1173956"/>
                  <a:pt x="2883129" y="1182795"/>
                  <a:pt x="2890684" y="1187328"/>
                </a:cubicBezTo>
                <a:cubicBezTo>
                  <a:pt x="2896646" y="1190905"/>
                  <a:pt x="2899775" y="1198035"/>
                  <a:pt x="2905433" y="1202076"/>
                </a:cubicBezTo>
                <a:cubicBezTo>
                  <a:pt x="2917096" y="1210407"/>
                  <a:pt x="2930014" y="1216825"/>
                  <a:pt x="2942304" y="1224199"/>
                </a:cubicBezTo>
                <a:cubicBezTo>
                  <a:pt x="2968105" y="1223207"/>
                  <a:pt x="3113229" y="1225712"/>
                  <a:pt x="3178278" y="1209450"/>
                </a:cubicBezTo>
                <a:cubicBezTo>
                  <a:pt x="3193360" y="1205680"/>
                  <a:pt x="3208618" y="1201654"/>
                  <a:pt x="3222523" y="1194702"/>
                </a:cubicBezTo>
                <a:cubicBezTo>
                  <a:pt x="3323303" y="1144312"/>
                  <a:pt x="3212978" y="1188772"/>
                  <a:pt x="3303639" y="1128334"/>
                </a:cubicBezTo>
                <a:cubicBezTo>
                  <a:pt x="3331547" y="1109730"/>
                  <a:pt x="3319495" y="1119853"/>
                  <a:pt x="3340510" y="1098837"/>
                </a:cubicBezTo>
                <a:cubicBezTo>
                  <a:pt x="3376598" y="1107860"/>
                  <a:pt x="3380456" y="1103450"/>
                  <a:pt x="3406878" y="1143083"/>
                </a:cubicBezTo>
                <a:cubicBezTo>
                  <a:pt x="3411794" y="1150457"/>
                  <a:pt x="3414252" y="1160289"/>
                  <a:pt x="3421626" y="1165205"/>
                </a:cubicBezTo>
                <a:cubicBezTo>
                  <a:pt x="3437202" y="1175589"/>
                  <a:pt x="3456204" y="1179581"/>
                  <a:pt x="3473246" y="1187328"/>
                </a:cubicBezTo>
                <a:cubicBezTo>
                  <a:pt x="3483253" y="1191877"/>
                  <a:pt x="3492697" y="1197612"/>
                  <a:pt x="3502742" y="1202076"/>
                </a:cubicBezTo>
                <a:cubicBezTo>
                  <a:pt x="3514838" y="1207452"/>
                  <a:pt x="3527773" y="1210904"/>
                  <a:pt x="3539613" y="1216824"/>
                </a:cubicBezTo>
                <a:cubicBezTo>
                  <a:pt x="3552433" y="1223234"/>
                  <a:pt x="3564330" y="1231351"/>
                  <a:pt x="3576484" y="1238947"/>
                </a:cubicBezTo>
                <a:cubicBezTo>
                  <a:pt x="3584000" y="1243644"/>
                  <a:pt x="3590680" y="1249731"/>
                  <a:pt x="3598607" y="1253695"/>
                </a:cubicBezTo>
                <a:cubicBezTo>
                  <a:pt x="3605560" y="1257171"/>
                  <a:pt x="3613356" y="1258612"/>
                  <a:pt x="3620730" y="1261070"/>
                </a:cubicBezTo>
                <a:cubicBezTo>
                  <a:pt x="3758381" y="1258612"/>
                  <a:pt x="3896182" y="1260570"/>
                  <a:pt x="4033684" y="1253695"/>
                </a:cubicBezTo>
                <a:cubicBezTo>
                  <a:pt x="4044663" y="1253146"/>
                  <a:pt x="4053077" y="1243277"/>
                  <a:pt x="4063181" y="1238947"/>
                </a:cubicBezTo>
                <a:cubicBezTo>
                  <a:pt x="4131382" y="1209719"/>
                  <a:pt x="4009013" y="1275169"/>
                  <a:pt x="4136923" y="1202076"/>
                </a:cubicBezTo>
                <a:cubicBezTo>
                  <a:pt x="4143242" y="1183120"/>
                  <a:pt x="4147967" y="1170831"/>
                  <a:pt x="4151671" y="1150457"/>
                </a:cubicBezTo>
                <a:cubicBezTo>
                  <a:pt x="4154780" y="1133356"/>
                  <a:pt x="4156188" y="1115982"/>
                  <a:pt x="4159046" y="1098837"/>
                </a:cubicBezTo>
                <a:cubicBezTo>
                  <a:pt x="4161107" y="1086474"/>
                  <a:pt x="4163962" y="1074256"/>
                  <a:pt x="4166420" y="1061966"/>
                </a:cubicBezTo>
                <a:cubicBezTo>
                  <a:pt x="4171336" y="1081631"/>
                  <a:pt x="4174758" y="1101730"/>
                  <a:pt x="4181168" y="1120960"/>
                </a:cubicBezTo>
                <a:cubicBezTo>
                  <a:pt x="4183626" y="1128334"/>
                  <a:pt x="4185066" y="1136130"/>
                  <a:pt x="4188542" y="1143083"/>
                </a:cubicBezTo>
                <a:cubicBezTo>
                  <a:pt x="4192506" y="1151010"/>
                  <a:pt x="4198375" y="1157831"/>
                  <a:pt x="4203291" y="1165205"/>
                </a:cubicBezTo>
                <a:cubicBezTo>
                  <a:pt x="4205749" y="1172579"/>
                  <a:pt x="4205169" y="1181832"/>
                  <a:pt x="4210665" y="1187328"/>
                </a:cubicBezTo>
                <a:cubicBezTo>
                  <a:pt x="4216161" y="1192824"/>
                  <a:pt x="4225200" y="1193016"/>
                  <a:pt x="4232788" y="1194702"/>
                </a:cubicBezTo>
                <a:cubicBezTo>
                  <a:pt x="4247384" y="1197945"/>
                  <a:pt x="4262322" y="1199401"/>
                  <a:pt x="4277033" y="1202076"/>
                </a:cubicBezTo>
                <a:cubicBezTo>
                  <a:pt x="4318252" y="1209570"/>
                  <a:pt x="4325318" y="1213850"/>
                  <a:pt x="4372897" y="1216824"/>
                </a:cubicBezTo>
                <a:cubicBezTo>
                  <a:pt x="4392523" y="1218051"/>
                  <a:pt x="4412226" y="1216824"/>
                  <a:pt x="4431891" y="1216824"/>
                </a:cubicBezTo>
              </a:path>
            </a:pathLst>
          </a:custGeom>
          <a:noFill/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94C2DAF-95E8-46DD-B611-9027876E6320}"/>
              </a:ext>
            </a:extLst>
          </p:cNvPr>
          <p:cNvSpPr/>
          <p:nvPr/>
        </p:nvSpPr>
        <p:spPr>
          <a:xfrm>
            <a:off x="4476135" y="4975980"/>
            <a:ext cx="4195917" cy="1528059"/>
          </a:xfrm>
          <a:custGeom>
            <a:avLst/>
            <a:gdLst>
              <a:gd name="connsiteX0" fmla="*/ 0 w 4195917"/>
              <a:gd name="connsiteY0" fmla="*/ 1483814 h 1528059"/>
              <a:gd name="connsiteX1" fmla="*/ 22123 w 4195917"/>
              <a:gd name="connsiteY1" fmla="*/ 1446943 h 1528059"/>
              <a:gd name="connsiteX2" fmla="*/ 66368 w 4195917"/>
              <a:gd name="connsiteY2" fmla="*/ 1402697 h 1528059"/>
              <a:gd name="connsiteX3" fmla="*/ 162233 w 4195917"/>
              <a:gd name="connsiteY3" fmla="*/ 1417446 h 1528059"/>
              <a:gd name="connsiteX4" fmla="*/ 184355 w 4195917"/>
              <a:gd name="connsiteY4" fmla="*/ 1432194 h 1528059"/>
              <a:gd name="connsiteX5" fmla="*/ 258097 w 4195917"/>
              <a:gd name="connsiteY5" fmla="*/ 1446943 h 1528059"/>
              <a:gd name="connsiteX6" fmla="*/ 317091 w 4195917"/>
              <a:gd name="connsiteY6" fmla="*/ 1439568 h 1528059"/>
              <a:gd name="connsiteX7" fmla="*/ 361336 w 4195917"/>
              <a:gd name="connsiteY7" fmla="*/ 1402697 h 1528059"/>
              <a:gd name="connsiteX8" fmla="*/ 405581 w 4195917"/>
              <a:gd name="connsiteY8" fmla="*/ 1387949 h 1528059"/>
              <a:gd name="connsiteX9" fmla="*/ 427704 w 4195917"/>
              <a:gd name="connsiteY9" fmla="*/ 1395323 h 1528059"/>
              <a:gd name="connsiteX10" fmla="*/ 457200 w 4195917"/>
              <a:gd name="connsiteY10" fmla="*/ 1402697 h 1528059"/>
              <a:gd name="connsiteX11" fmla="*/ 479323 w 4195917"/>
              <a:gd name="connsiteY11" fmla="*/ 1417446 h 1528059"/>
              <a:gd name="connsiteX12" fmla="*/ 501446 w 4195917"/>
              <a:gd name="connsiteY12" fmla="*/ 1424820 h 1528059"/>
              <a:gd name="connsiteX13" fmla="*/ 567813 w 4195917"/>
              <a:gd name="connsiteY13" fmla="*/ 1395323 h 1528059"/>
              <a:gd name="connsiteX14" fmla="*/ 612059 w 4195917"/>
              <a:gd name="connsiteY14" fmla="*/ 1358452 h 1528059"/>
              <a:gd name="connsiteX15" fmla="*/ 634181 w 4195917"/>
              <a:gd name="connsiteY15" fmla="*/ 1343704 h 1528059"/>
              <a:gd name="connsiteX16" fmla="*/ 678426 w 4195917"/>
              <a:gd name="connsiteY16" fmla="*/ 1358452 h 1528059"/>
              <a:gd name="connsiteX17" fmla="*/ 759542 w 4195917"/>
              <a:gd name="connsiteY17" fmla="*/ 1314207 h 1528059"/>
              <a:gd name="connsiteX18" fmla="*/ 966020 w 4195917"/>
              <a:gd name="connsiteY18" fmla="*/ 1336330 h 1528059"/>
              <a:gd name="connsiteX19" fmla="*/ 1002891 w 4195917"/>
              <a:gd name="connsiteY19" fmla="*/ 1351078 h 1528059"/>
              <a:gd name="connsiteX20" fmla="*/ 1069259 w 4195917"/>
              <a:gd name="connsiteY20" fmla="*/ 1336330 h 1528059"/>
              <a:gd name="connsiteX21" fmla="*/ 1084007 w 4195917"/>
              <a:gd name="connsiteY21" fmla="*/ 1321581 h 1528059"/>
              <a:gd name="connsiteX22" fmla="*/ 1113504 w 4195917"/>
              <a:gd name="connsiteY22" fmla="*/ 1306833 h 1528059"/>
              <a:gd name="connsiteX23" fmla="*/ 1157749 w 4195917"/>
              <a:gd name="connsiteY23" fmla="*/ 1269962 h 1528059"/>
              <a:gd name="connsiteX24" fmla="*/ 1179871 w 4195917"/>
              <a:gd name="connsiteY24" fmla="*/ 1233091 h 1528059"/>
              <a:gd name="connsiteX25" fmla="*/ 1194620 w 4195917"/>
              <a:gd name="connsiteY25" fmla="*/ 1210968 h 1528059"/>
              <a:gd name="connsiteX26" fmla="*/ 1216742 w 4195917"/>
              <a:gd name="connsiteY26" fmla="*/ 1196220 h 1528059"/>
              <a:gd name="connsiteX27" fmla="*/ 1246239 w 4195917"/>
              <a:gd name="connsiteY27" fmla="*/ 1151975 h 1528059"/>
              <a:gd name="connsiteX28" fmla="*/ 1260988 w 4195917"/>
              <a:gd name="connsiteY28" fmla="*/ 1129852 h 1528059"/>
              <a:gd name="connsiteX29" fmla="*/ 1275736 w 4195917"/>
              <a:gd name="connsiteY29" fmla="*/ 1107730 h 1528059"/>
              <a:gd name="connsiteX30" fmla="*/ 1290484 w 4195917"/>
              <a:gd name="connsiteY30" fmla="*/ 1092981 h 1528059"/>
              <a:gd name="connsiteX31" fmla="*/ 1305233 w 4195917"/>
              <a:gd name="connsiteY31" fmla="*/ 1026614 h 1528059"/>
              <a:gd name="connsiteX32" fmla="*/ 1319981 w 4195917"/>
              <a:gd name="connsiteY32" fmla="*/ 997117 h 1528059"/>
              <a:gd name="connsiteX33" fmla="*/ 1327355 w 4195917"/>
              <a:gd name="connsiteY33" fmla="*/ 974994 h 1528059"/>
              <a:gd name="connsiteX34" fmla="*/ 1334730 w 4195917"/>
              <a:gd name="connsiteY34" fmla="*/ 945497 h 1528059"/>
              <a:gd name="connsiteX35" fmla="*/ 1386349 w 4195917"/>
              <a:gd name="connsiteY35" fmla="*/ 879130 h 1528059"/>
              <a:gd name="connsiteX36" fmla="*/ 1393723 w 4195917"/>
              <a:gd name="connsiteY36" fmla="*/ 849633 h 1528059"/>
              <a:gd name="connsiteX37" fmla="*/ 1401097 w 4195917"/>
              <a:gd name="connsiteY37" fmla="*/ 827510 h 1528059"/>
              <a:gd name="connsiteX38" fmla="*/ 1408471 w 4195917"/>
              <a:gd name="connsiteY38" fmla="*/ 731646 h 1528059"/>
              <a:gd name="connsiteX39" fmla="*/ 1423220 w 4195917"/>
              <a:gd name="connsiteY39" fmla="*/ 687401 h 1528059"/>
              <a:gd name="connsiteX40" fmla="*/ 1452717 w 4195917"/>
              <a:gd name="connsiteY40" fmla="*/ 643155 h 1528059"/>
              <a:gd name="connsiteX41" fmla="*/ 1467465 w 4195917"/>
              <a:gd name="connsiteY41" fmla="*/ 598910 h 1528059"/>
              <a:gd name="connsiteX42" fmla="*/ 1474839 w 4195917"/>
              <a:gd name="connsiteY42" fmla="*/ 569414 h 1528059"/>
              <a:gd name="connsiteX43" fmla="*/ 1489588 w 4195917"/>
              <a:gd name="connsiteY43" fmla="*/ 525168 h 1528059"/>
              <a:gd name="connsiteX44" fmla="*/ 1511710 w 4195917"/>
              <a:gd name="connsiteY44" fmla="*/ 480923 h 1528059"/>
              <a:gd name="connsiteX45" fmla="*/ 1519084 w 4195917"/>
              <a:gd name="connsiteY45" fmla="*/ 451426 h 1528059"/>
              <a:gd name="connsiteX46" fmla="*/ 1533833 w 4195917"/>
              <a:gd name="connsiteY46" fmla="*/ 421930 h 1528059"/>
              <a:gd name="connsiteX47" fmla="*/ 1504336 w 4195917"/>
              <a:gd name="connsiteY47" fmla="*/ 399807 h 1528059"/>
              <a:gd name="connsiteX48" fmla="*/ 1496962 w 4195917"/>
              <a:gd name="connsiteY48" fmla="*/ 370310 h 1528059"/>
              <a:gd name="connsiteX49" fmla="*/ 1511710 w 4195917"/>
              <a:gd name="connsiteY49" fmla="*/ 385059 h 1528059"/>
              <a:gd name="connsiteX50" fmla="*/ 1541207 w 4195917"/>
              <a:gd name="connsiteY50" fmla="*/ 407181 h 1528059"/>
              <a:gd name="connsiteX51" fmla="*/ 1563330 w 4195917"/>
              <a:gd name="connsiteY51" fmla="*/ 466175 h 1528059"/>
              <a:gd name="connsiteX52" fmla="*/ 1578078 w 4195917"/>
              <a:gd name="connsiteY52" fmla="*/ 488297 h 1528059"/>
              <a:gd name="connsiteX53" fmla="*/ 1600200 w 4195917"/>
              <a:gd name="connsiteY53" fmla="*/ 532543 h 1528059"/>
              <a:gd name="connsiteX54" fmla="*/ 1644446 w 4195917"/>
              <a:gd name="connsiteY54" fmla="*/ 517794 h 1528059"/>
              <a:gd name="connsiteX55" fmla="*/ 1673942 w 4195917"/>
              <a:gd name="connsiteY55" fmla="*/ 473549 h 1528059"/>
              <a:gd name="connsiteX56" fmla="*/ 1696065 w 4195917"/>
              <a:gd name="connsiteY56" fmla="*/ 444052 h 1528059"/>
              <a:gd name="connsiteX57" fmla="*/ 1725562 w 4195917"/>
              <a:gd name="connsiteY57" fmla="*/ 385059 h 1528059"/>
              <a:gd name="connsiteX58" fmla="*/ 1740310 w 4195917"/>
              <a:gd name="connsiteY58" fmla="*/ 362936 h 1528059"/>
              <a:gd name="connsiteX59" fmla="*/ 1762433 w 4195917"/>
              <a:gd name="connsiteY59" fmla="*/ 296568 h 1528059"/>
              <a:gd name="connsiteX60" fmla="*/ 1828800 w 4195917"/>
              <a:gd name="connsiteY60" fmla="*/ 178581 h 1528059"/>
              <a:gd name="connsiteX61" fmla="*/ 1850923 w 4195917"/>
              <a:gd name="connsiteY61" fmla="*/ 141710 h 1528059"/>
              <a:gd name="connsiteX62" fmla="*/ 1865671 w 4195917"/>
              <a:gd name="connsiteY62" fmla="*/ 119588 h 1528059"/>
              <a:gd name="connsiteX63" fmla="*/ 1887794 w 4195917"/>
              <a:gd name="connsiteY63" fmla="*/ 97465 h 1528059"/>
              <a:gd name="connsiteX64" fmla="*/ 1909917 w 4195917"/>
              <a:gd name="connsiteY64" fmla="*/ 82717 h 1528059"/>
              <a:gd name="connsiteX65" fmla="*/ 1924665 w 4195917"/>
              <a:gd name="connsiteY65" fmla="*/ 112214 h 1528059"/>
              <a:gd name="connsiteX66" fmla="*/ 1932039 w 4195917"/>
              <a:gd name="connsiteY66" fmla="*/ 156459 h 1528059"/>
              <a:gd name="connsiteX67" fmla="*/ 1939413 w 4195917"/>
              <a:gd name="connsiteY67" fmla="*/ 185955 h 1528059"/>
              <a:gd name="connsiteX68" fmla="*/ 1946788 w 4195917"/>
              <a:gd name="connsiteY68" fmla="*/ 230201 h 1528059"/>
              <a:gd name="connsiteX69" fmla="*/ 1961536 w 4195917"/>
              <a:gd name="connsiteY69" fmla="*/ 281820 h 1528059"/>
              <a:gd name="connsiteX70" fmla="*/ 1983659 w 4195917"/>
              <a:gd name="connsiteY70" fmla="*/ 230201 h 1528059"/>
              <a:gd name="connsiteX71" fmla="*/ 1991033 w 4195917"/>
              <a:gd name="connsiteY71" fmla="*/ 200704 h 1528059"/>
              <a:gd name="connsiteX72" fmla="*/ 2013155 w 4195917"/>
              <a:gd name="connsiteY72" fmla="*/ 156459 h 1528059"/>
              <a:gd name="connsiteX73" fmla="*/ 2027904 w 4195917"/>
              <a:gd name="connsiteY73" fmla="*/ 97465 h 1528059"/>
              <a:gd name="connsiteX74" fmla="*/ 2042652 w 4195917"/>
              <a:gd name="connsiteY74" fmla="*/ 45846 h 1528059"/>
              <a:gd name="connsiteX75" fmla="*/ 2050026 w 4195917"/>
              <a:gd name="connsiteY75" fmla="*/ 1601 h 1528059"/>
              <a:gd name="connsiteX76" fmla="*/ 2072149 w 4195917"/>
              <a:gd name="connsiteY76" fmla="*/ 16349 h 1528059"/>
              <a:gd name="connsiteX77" fmla="*/ 2094271 w 4195917"/>
              <a:gd name="connsiteY77" fmla="*/ 75343 h 1528059"/>
              <a:gd name="connsiteX78" fmla="*/ 2138517 w 4195917"/>
              <a:gd name="connsiteY78" fmla="*/ 82717 h 1528059"/>
              <a:gd name="connsiteX79" fmla="*/ 2175388 w 4195917"/>
              <a:gd name="connsiteY79" fmla="*/ 134336 h 1528059"/>
              <a:gd name="connsiteX80" fmla="*/ 2190136 w 4195917"/>
              <a:gd name="connsiteY80" fmla="*/ 149085 h 1528059"/>
              <a:gd name="connsiteX81" fmla="*/ 2197510 w 4195917"/>
              <a:gd name="connsiteY81" fmla="*/ 171207 h 1528059"/>
              <a:gd name="connsiteX82" fmla="*/ 2227007 w 4195917"/>
              <a:gd name="connsiteY82" fmla="*/ 215452 h 1528059"/>
              <a:gd name="connsiteX83" fmla="*/ 2256504 w 4195917"/>
              <a:gd name="connsiteY83" fmla="*/ 289194 h 1528059"/>
              <a:gd name="connsiteX84" fmla="*/ 2271252 w 4195917"/>
              <a:gd name="connsiteY84" fmla="*/ 377685 h 1528059"/>
              <a:gd name="connsiteX85" fmla="*/ 2286000 w 4195917"/>
              <a:gd name="connsiteY85" fmla="*/ 407181 h 1528059"/>
              <a:gd name="connsiteX86" fmla="*/ 2293375 w 4195917"/>
              <a:gd name="connsiteY86" fmla="*/ 429304 h 1528059"/>
              <a:gd name="connsiteX87" fmla="*/ 2300749 w 4195917"/>
              <a:gd name="connsiteY87" fmla="*/ 458801 h 1528059"/>
              <a:gd name="connsiteX88" fmla="*/ 2315497 w 4195917"/>
              <a:gd name="connsiteY88" fmla="*/ 503046 h 1528059"/>
              <a:gd name="connsiteX89" fmla="*/ 2344994 w 4195917"/>
              <a:gd name="connsiteY89" fmla="*/ 576788 h 1528059"/>
              <a:gd name="connsiteX90" fmla="*/ 2367117 w 4195917"/>
              <a:gd name="connsiteY90" fmla="*/ 598910 h 1528059"/>
              <a:gd name="connsiteX91" fmla="*/ 2396613 w 4195917"/>
              <a:gd name="connsiteY91" fmla="*/ 613659 h 1528059"/>
              <a:gd name="connsiteX92" fmla="*/ 2462981 w 4195917"/>
              <a:gd name="connsiteY92" fmla="*/ 635781 h 1528059"/>
              <a:gd name="connsiteX93" fmla="*/ 2492478 w 4195917"/>
              <a:gd name="connsiteY93" fmla="*/ 650530 h 1528059"/>
              <a:gd name="connsiteX94" fmla="*/ 2529349 w 4195917"/>
              <a:gd name="connsiteY94" fmla="*/ 746394 h 1528059"/>
              <a:gd name="connsiteX95" fmla="*/ 2536723 w 4195917"/>
              <a:gd name="connsiteY95" fmla="*/ 768517 h 1528059"/>
              <a:gd name="connsiteX96" fmla="*/ 2551471 w 4195917"/>
              <a:gd name="connsiteY96" fmla="*/ 798014 h 1528059"/>
              <a:gd name="connsiteX97" fmla="*/ 2558846 w 4195917"/>
              <a:gd name="connsiteY97" fmla="*/ 827510 h 1528059"/>
              <a:gd name="connsiteX98" fmla="*/ 2573594 w 4195917"/>
              <a:gd name="connsiteY98" fmla="*/ 879130 h 1528059"/>
              <a:gd name="connsiteX99" fmla="*/ 2580968 w 4195917"/>
              <a:gd name="connsiteY99" fmla="*/ 842259 h 1528059"/>
              <a:gd name="connsiteX100" fmla="*/ 2588342 w 4195917"/>
              <a:gd name="connsiteY100" fmla="*/ 820136 h 1528059"/>
              <a:gd name="connsiteX101" fmla="*/ 2632588 w 4195917"/>
              <a:gd name="connsiteY101" fmla="*/ 842259 h 1528059"/>
              <a:gd name="connsiteX102" fmla="*/ 2654710 w 4195917"/>
              <a:gd name="connsiteY102" fmla="*/ 871755 h 1528059"/>
              <a:gd name="connsiteX103" fmla="*/ 2676833 w 4195917"/>
              <a:gd name="connsiteY103" fmla="*/ 908626 h 1528059"/>
              <a:gd name="connsiteX104" fmla="*/ 2691581 w 4195917"/>
              <a:gd name="connsiteY104" fmla="*/ 960246 h 1528059"/>
              <a:gd name="connsiteX105" fmla="*/ 2706330 w 4195917"/>
              <a:gd name="connsiteY105" fmla="*/ 1004491 h 1528059"/>
              <a:gd name="connsiteX106" fmla="*/ 2721078 w 4195917"/>
              <a:gd name="connsiteY106" fmla="*/ 1026614 h 1528059"/>
              <a:gd name="connsiteX107" fmla="*/ 2728452 w 4195917"/>
              <a:gd name="connsiteY107" fmla="*/ 1048736 h 1528059"/>
              <a:gd name="connsiteX108" fmla="*/ 2757949 w 4195917"/>
              <a:gd name="connsiteY108" fmla="*/ 1070859 h 1528059"/>
              <a:gd name="connsiteX109" fmla="*/ 2802194 w 4195917"/>
              <a:gd name="connsiteY109" fmla="*/ 1115104 h 1528059"/>
              <a:gd name="connsiteX110" fmla="*/ 2839065 w 4195917"/>
              <a:gd name="connsiteY110" fmla="*/ 1151975 h 1528059"/>
              <a:gd name="connsiteX111" fmla="*/ 2861188 w 4195917"/>
              <a:gd name="connsiteY111" fmla="*/ 1174097 h 1528059"/>
              <a:gd name="connsiteX112" fmla="*/ 2875936 w 4195917"/>
              <a:gd name="connsiteY112" fmla="*/ 1188846 h 1528059"/>
              <a:gd name="connsiteX113" fmla="*/ 2905433 w 4195917"/>
              <a:gd name="connsiteY113" fmla="*/ 1210968 h 1528059"/>
              <a:gd name="connsiteX114" fmla="*/ 2920181 w 4195917"/>
              <a:gd name="connsiteY114" fmla="*/ 1233091 h 1528059"/>
              <a:gd name="connsiteX115" fmla="*/ 2957052 w 4195917"/>
              <a:gd name="connsiteY115" fmla="*/ 1269962 h 1528059"/>
              <a:gd name="connsiteX116" fmla="*/ 3008671 w 4195917"/>
              <a:gd name="connsiteY116" fmla="*/ 1336330 h 1528059"/>
              <a:gd name="connsiteX117" fmla="*/ 3045542 w 4195917"/>
              <a:gd name="connsiteY117" fmla="*/ 1321581 h 1528059"/>
              <a:gd name="connsiteX118" fmla="*/ 3067665 w 4195917"/>
              <a:gd name="connsiteY118" fmla="*/ 1314207 h 1528059"/>
              <a:gd name="connsiteX119" fmla="*/ 3104536 w 4195917"/>
              <a:gd name="connsiteY119" fmla="*/ 1269962 h 1528059"/>
              <a:gd name="connsiteX120" fmla="*/ 3126659 w 4195917"/>
              <a:gd name="connsiteY120" fmla="*/ 1247839 h 1528059"/>
              <a:gd name="connsiteX121" fmla="*/ 3170904 w 4195917"/>
              <a:gd name="connsiteY121" fmla="*/ 1284710 h 1528059"/>
              <a:gd name="connsiteX122" fmla="*/ 3185652 w 4195917"/>
              <a:gd name="connsiteY122" fmla="*/ 1314207 h 1528059"/>
              <a:gd name="connsiteX123" fmla="*/ 3215149 w 4195917"/>
              <a:gd name="connsiteY123" fmla="*/ 1328955 h 1528059"/>
              <a:gd name="connsiteX124" fmla="*/ 3274142 w 4195917"/>
              <a:gd name="connsiteY124" fmla="*/ 1314207 h 1528059"/>
              <a:gd name="connsiteX125" fmla="*/ 3347884 w 4195917"/>
              <a:gd name="connsiteY125" fmla="*/ 1292085 h 1528059"/>
              <a:gd name="connsiteX126" fmla="*/ 3392130 w 4195917"/>
              <a:gd name="connsiteY126" fmla="*/ 1299459 h 1528059"/>
              <a:gd name="connsiteX127" fmla="*/ 3429000 w 4195917"/>
              <a:gd name="connsiteY127" fmla="*/ 1336330 h 1528059"/>
              <a:gd name="connsiteX128" fmla="*/ 3436375 w 4195917"/>
              <a:gd name="connsiteY128" fmla="*/ 1358452 h 1528059"/>
              <a:gd name="connsiteX129" fmla="*/ 3502742 w 4195917"/>
              <a:gd name="connsiteY129" fmla="*/ 1336330 h 1528059"/>
              <a:gd name="connsiteX130" fmla="*/ 3524865 w 4195917"/>
              <a:gd name="connsiteY130" fmla="*/ 1328955 h 1528059"/>
              <a:gd name="connsiteX131" fmla="*/ 3591233 w 4195917"/>
              <a:gd name="connsiteY131" fmla="*/ 1336330 h 1528059"/>
              <a:gd name="connsiteX132" fmla="*/ 3613355 w 4195917"/>
              <a:gd name="connsiteY132" fmla="*/ 1358452 h 1528059"/>
              <a:gd name="connsiteX133" fmla="*/ 3635478 w 4195917"/>
              <a:gd name="connsiteY133" fmla="*/ 1365826 h 1528059"/>
              <a:gd name="connsiteX134" fmla="*/ 3716594 w 4195917"/>
              <a:gd name="connsiteY134" fmla="*/ 1417446 h 1528059"/>
              <a:gd name="connsiteX135" fmla="*/ 3760839 w 4195917"/>
              <a:gd name="connsiteY135" fmla="*/ 1439568 h 1528059"/>
              <a:gd name="connsiteX136" fmla="*/ 3805084 w 4195917"/>
              <a:gd name="connsiteY136" fmla="*/ 1476439 h 1528059"/>
              <a:gd name="connsiteX137" fmla="*/ 3849330 w 4195917"/>
              <a:gd name="connsiteY137" fmla="*/ 1513310 h 1528059"/>
              <a:gd name="connsiteX138" fmla="*/ 3908323 w 4195917"/>
              <a:gd name="connsiteY138" fmla="*/ 1528059 h 1528059"/>
              <a:gd name="connsiteX139" fmla="*/ 4004188 w 4195917"/>
              <a:gd name="connsiteY139" fmla="*/ 1513310 h 1528059"/>
              <a:gd name="connsiteX140" fmla="*/ 4033684 w 4195917"/>
              <a:gd name="connsiteY140" fmla="*/ 1498562 h 1528059"/>
              <a:gd name="connsiteX141" fmla="*/ 4070555 w 4195917"/>
              <a:gd name="connsiteY141" fmla="*/ 1505936 h 1528059"/>
              <a:gd name="connsiteX142" fmla="*/ 4129549 w 4195917"/>
              <a:gd name="connsiteY142" fmla="*/ 1483814 h 1528059"/>
              <a:gd name="connsiteX143" fmla="*/ 4144297 w 4195917"/>
              <a:gd name="connsiteY143" fmla="*/ 1461691 h 1528059"/>
              <a:gd name="connsiteX144" fmla="*/ 4166420 w 4195917"/>
              <a:gd name="connsiteY144" fmla="*/ 1387949 h 1528059"/>
              <a:gd name="connsiteX145" fmla="*/ 4195917 w 4195917"/>
              <a:gd name="connsiteY145" fmla="*/ 1402697 h 1528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4195917" h="1528059">
                <a:moveTo>
                  <a:pt x="0" y="1483814"/>
                </a:moveTo>
                <a:cubicBezTo>
                  <a:pt x="7374" y="1471524"/>
                  <a:pt x="13047" y="1458036"/>
                  <a:pt x="22123" y="1446943"/>
                </a:cubicBezTo>
                <a:cubicBezTo>
                  <a:pt x="35331" y="1430800"/>
                  <a:pt x="66368" y="1402697"/>
                  <a:pt x="66368" y="1402697"/>
                </a:cubicBezTo>
                <a:cubicBezTo>
                  <a:pt x="79687" y="1404177"/>
                  <a:pt x="139882" y="1407867"/>
                  <a:pt x="162233" y="1417446"/>
                </a:cubicBezTo>
                <a:cubicBezTo>
                  <a:pt x="170379" y="1420937"/>
                  <a:pt x="176428" y="1428231"/>
                  <a:pt x="184355" y="1432194"/>
                </a:cubicBezTo>
                <a:cubicBezTo>
                  <a:pt x="204946" y="1442489"/>
                  <a:pt x="239078" y="1444226"/>
                  <a:pt x="258097" y="1446943"/>
                </a:cubicBezTo>
                <a:cubicBezTo>
                  <a:pt x="277762" y="1444485"/>
                  <a:pt x="298290" y="1445835"/>
                  <a:pt x="317091" y="1439568"/>
                </a:cubicBezTo>
                <a:cubicBezTo>
                  <a:pt x="388819" y="1415659"/>
                  <a:pt x="317154" y="1424788"/>
                  <a:pt x="361336" y="1402697"/>
                </a:cubicBezTo>
                <a:cubicBezTo>
                  <a:pt x="375241" y="1395744"/>
                  <a:pt x="405581" y="1387949"/>
                  <a:pt x="405581" y="1387949"/>
                </a:cubicBezTo>
                <a:cubicBezTo>
                  <a:pt x="412955" y="1390407"/>
                  <a:pt x="420230" y="1393188"/>
                  <a:pt x="427704" y="1395323"/>
                </a:cubicBezTo>
                <a:cubicBezTo>
                  <a:pt x="437449" y="1398107"/>
                  <a:pt x="447885" y="1398705"/>
                  <a:pt x="457200" y="1402697"/>
                </a:cubicBezTo>
                <a:cubicBezTo>
                  <a:pt x="465346" y="1406188"/>
                  <a:pt x="471396" y="1413482"/>
                  <a:pt x="479323" y="1417446"/>
                </a:cubicBezTo>
                <a:cubicBezTo>
                  <a:pt x="486276" y="1420922"/>
                  <a:pt x="494072" y="1422362"/>
                  <a:pt x="501446" y="1424820"/>
                </a:cubicBezTo>
                <a:cubicBezTo>
                  <a:pt x="523568" y="1414988"/>
                  <a:pt x="546160" y="1406150"/>
                  <a:pt x="567813" y="1395323"/>
                </a:cubicBezTo>
                <a:cubicBezTo>
                  <a:pt x="595279" y="1381590"/>
                  <a:pt x="587593" y="1378841"/>
                  <a:pt x="612059" y="1358452"/>
                </a:cubicBezTo>
                <a:cubicBezTo>
                  <a:pt x="618867" y="1352778"/>
                  <a:pt x="626807" y="1348620"/>
                  <a:pt x="634181" y="1343704"/>
                </a:cubicBezTo>
                <a:cubicBezTo>
                  <a:pt x="648929" y="1348620"/>
                  <a:pt x="665776" y="1367488"/>
                  <a:pt x="678426" y="1358452"/>
                </a:cubicBezTo>
                <a:cubicBezTo>
                  <a:pt x="738293" y="1315690"/>
                  <a:pt x="709532" y="1326709"/>
                  <a:pt x="759542" y="1314207"/>
                </a:cubicBezTo>
                <a:cubicBezTo>
                  <a:pt x="835786" y="1365034"/>
                  <a:pt x="752351" y="1314963"/>
                  <a:pt x="966020" y="1336330"/>
                </a:cubicBezTo>
                <a:cubicBezTo>
                  <a:pt x="979191" y="1337647"/>
                  <a:pt x="990601" y="1346162"/>
                  <a:pt x="1002891" y="1351078"/>
                </a:cubicBezTo>
                <a:cubicBezTo>
                  <a:pt x="1025014" y="1346162"/>
                  <a:pt x="1047961" y="1344075"/>
                  <a:pt x="1069259" y="1336330"/>
                </a:cubicBezTo>
                <a:cubicBezTo>
                  <a:pt x="1075793" y="1333954"/>
                  <a:pt x="1078222" y="1325438"/>
                  <a:pt x="1084007" y="1321581"/>
                </a:cubicBezTo>
                <a:cubicBezTo>
                  <a:pt x="1093154" y="1315483"/>
                  <a:pt x="1104182" y="1312659"/>
                  <a:pt x="1113504" y="1306833"/>
                </a:cubicBezTo>
                <a:cubicBezTo>
                  <a:pt x="1121517" y="1301825"/>
                  <a:pt x="1149609" y="1281358"/>
                  <a:pt x="1157749" y="1269962"/>
                </a:cubicBezTo>
                <a:cubicBezTo>
                  <a:pt x="1166080" y="1258299"/>
                  <a:pt x="1172275" y="1245245"/>
                  <a:pt x="1179871" y="1233091"/>
                </a:cubicBezTo>
                <a:cubicBezTo>
                  <a:pt x="1184568" y="1225575"/>
                  <a:pt x="1188353" y="1217235"/>
                  <a:pt x="1194620" y="1210968"/>
                </a:cubicBezTo>
                <a:cubicBezTo>
                  <a:pt x="1200887" y="1204701"/>
                  <a:pt x="1209368" y="1201136"/>
                  <a:pt x="1216742" y="1196220"/>
                </a:cubicBezTo>
                <a:lnTo>
                  <a:pt x="1246239" y="1151975"/>
                </a:lnTo>
                <a:lnTo>
                  <a:pt x="1260988" y="1129852"/>
                </a:lnTo>
                <a:cubicBezTo>
                  <a:pt x="1265904" y="1122478"/>
                  <a:pt x="1269470" y="1113997"/>
                  <a:pt x="1275736" y="1107730"/>
                </a:cubicBezTo>
                <a:lnTo>
                  <a:pt x="1290484" y="1092981"/>
                </a:lnTo>
                <a:cubicBezTo>
                  <a:pt x="1292486" y="1082974"/>
                  <a:pt x="1300771" y="1038512"/>
                  <a:pt x="1305233" y="1026614"/>
                </a:cubicBezTo>
                <a:cubicBezTo>
                  <a:pt x="1309093" y="1016321"/>
                  <a:pt x="1315651" y="1007221"/>
                  <a:pt x="1319981" y="997117"/>
                </a:cubicBezTo>
                <a:cubicBezTo>
                  <a:pt x="1323043" y="989972"/>
                  <a:pt x="1325219" y="982468"/>
                  <a:pt x="1327355" y="974994"/>
                </a:cubicBezTo>
                <a:cubicBezTo>
                  <a:pt x="1330139" y="965249"/>
                  <a:pt x="1330197" y="954562"/>
                  <a:pt x="1334730" y="945497"/>
                </a:cubicBezTo>
                <a:cubicBezTo>
                  <a:pt x="1352372" y="910212"/>
                  <a:pt x="1362070" y="903408"/>
                  <a:pt x="1386349" y="879130"/>
                </a:cubicBezTo>
                <a:cubicBezTo>
                  <a:pt x="1388807" y="869298"/>
                  <a:pt x="1390939" y="859378"/>
                  <a:pt x="1393723" y="849633"/>
                </a:cubicBezTo>
                <a:cubicBezTo>
                  <a:pt x="1395858" y="842159"/>
                  <a:pt x="1400133" y="835223"/>
                  <a:pt x="1401097" y="827510"/>
                </a:cubicBezTo>
                <a:cubicBezTo>
                  <a:pt x="1405072" y="795708"/>
                  <a:pt x="1403472" y="763303"/>
                  <a:pt x="1408471" y="731646"/>
                </a:cubicBezTo>
                <a:cubicBezTo>
                  <a:pt x="1410896" y="716290"/>
                  <a:pt x="1414597" y="700336"/>
                  <a:pt x="1423220" y="687401"/>
                </a:cubicBezTo>
                <a:lnTo>
                  <a:pt x="1452717" y="643155"/>
                </a:lnTo>
                <a:cubicBezTo>
                  <a:pt x="1457633" y="628407"/>
                  <a:pt x="1463695" y="613992"/>
                  <a:pt x="1467465" y="598910"/>
                </a:cubicBezTo>
                <a:cubicBezTo>
                  <a:pt x="1469923" y="589078"/>
                  <a:pt x="1471927" y="579121"/>
                  <a:pt x="1474839" y="569414"/>
                </a:cubicBezTo>
                <a:cubicBezTo>
                  <a:pt x="1479306" y="554523"/>
                  <a:pt x="1485817" y="540250"/>
                  <a:pt x="1489588" y="525168"/>
                </a:cubicBezTo>
                <a:cubicBezTo>
                  <a:pt x="1498648" y="488927"/>
                  <a:pt x="1489796" y="502838"/>
                  <a:pt x="1511710" y="480923"/>
                </a:cubicBezTo>
                <a:cubicBezTo>
                  <a:pt x="1514168" y="471091"/>
                  <a:pt x="1515525" y="460916"/>
                  <a:pt x="1519084" y="451426"/>
                </a:cubicBezTo>
                <a:cubicBezTo>
                  <a:pt x="1522944" y="441133"/>
                  <a:pt x="1536853" y="432500"/>
                  <a:pt x="1533833" y="421930"/>
                </a:cubicBezTo>
                <a:cubicBezTo>
                  <a:pt x="1530457" y="410112"/>
                  <a:pt x="1514168" y="407181"/>
                  <a:pt x="1504336" y="399807"/>
                </a:cubicBezTo>
                <a:cubicBezTo>
                  <a:pt x="1501878" y="389975"/>
                  <a:pt x="1492430" y="379375"/>
                  <a:pt x="1496962" y="370310"/>
                </a:cubicBezTo>
                <a:cubicBezTo>
                  <a:pt x="1500071" y="364091"/>
                  <a:pt x="1506369" y="380608"/>
                  <a:pt x="1511710" y="385059"/>
                </a:cubicBezTo>
                <a:cubicBezTo>
                  <a:pt x="1521152" y="392927"/>
                  <a:pt x="1531375" y="399807"/>
                  <a:pt x="1541207" y="407181"/>
                </a:cubicBezTo>
                <a:cubicBezTo>
                  <a:pt x="1547590" y="426332"/>
                  <a:pt x="1554509" y="448534"/>
                  <a:pt x="1563330" y="466175"/>
                </a:cubicBezTo>
                <a:cubicBezTo>
                  <a:pt x="1567293" y="474102"/>
                  <a:pt x="1573162" y="480923"/>
                  <a:pt x="1578078" y="488297"/>
                </a:cubicBezTo>
                <a:cubicBezTo>
                  <a:pt x="1580260" y="494842"/>
                  <a:pt x="1590256" y="531300"/>
                  <a:pt x="1600200" y="532543"/>
                </a:cubicBezTo>
                <a:cubicBezTo>
                  <a:pt x="1615626" y="534471"/>
                  <a:pt x="1629697" y="522710"/>
                  <a:pt x="1644446" y="517794"/>
                </a:cubicBezTo>
                <a:cubicBezTo>
                  <a:pt x="1695928" y="466312"/>
                  <a:pt x="1645483" y="523353"/>
                  <a:pt x="1673942" y="473549"/>
                </a:cubicBezTo>
                <a:cubicBezTo>
                  <a:pt x="1680040" y="462878"/>
                  <a:pt x="1689872" y="454668"/>
                  <a:pt x="1696065" y="444052"/>
                </a:cubicBezTo>
                <a:cubicBezTo>
                  <a:pt x="1707143" y="425061"/>
                  <a:pt x="1713367" y="403352"/>
                  <a:pt x="1725562" y="385059"/>
                </a:cubicBezTo>
                <a:cubicBezTo>
                  <a:pt x="1730478" y="377685"/>
                  <a:pt x="1736901" y="371117"/>
                  <a:pt x="1740310" y="362936"/>
                </a:cubicBezTo>
                <a:cubicBezTo>
                  <a:pt x="1749279" y="341410"/>
                  <a:pt x="1752004" y="317426"/>
                  <a:pt x="1762433" y="296568"/>
                </a:cubicBezTo>
                <a:cubicBezTo>
                  <a:pt x="1797373" y="226686"/>
                  <a:pt x="1776073" y="266458"/>
                  <a:pt x="1828800" y="178581"/>
                </a:cubicBezTo>
                <a:cubicBezTo>
                  <a:pt x="1836174" y="166291"/>
                  <a:pt x="1843327" y="153864"/>
                  <a:pt x="1850923" y="141710"/>
                </a:cubicBezTo>
                <a:cubicBezTo>
                  <a:pt x="1855620" y="134195"/>
                  <a:pt x="1859404" y="125855"/>
                  <a:pt x="1865671" y="119588"/>
                </a:cubicBezTo>
                <a:cubicBezTo>
                  <a:pt x="1873045" y="112214"/>
                  <a:pt x="1879782" y="104141"/>
                  <a:pt x="1887794" y="97465"/>
                </a:cubicBezTo>
                <a:cubicBezTo>
                  <a:pt x="1894603" y="91791"/>
                  <a:pt x="1902543" y="87633"/>
                  <a:pt x="1909917" y="82717"/>
                </a:cubicBezTo>
                <a:cubicBezTo>
                  <a:pt x="1914833" y="92549"/>
                  <a:pt x="1921506" y="101685"/>
                  <a:pt x="1924665" y="112214"/>
                </a:cubicBezTo>
                <a:cubicBezTo>
                  <a:pt x="1928961" y="126535"/>
                  <a:pt x="1929107" y="141798"/>
                  <a:pt x="1932039" y="156459"/>
                </a:cubicBezTo>
                <a:cubicBezTo>
                  <a:pt x="1934027" y="166397"/>
                  <a:pt x="1937425" y="176017"/>
                  <a:pt x="1939413" y="185955"/>
                </a:cubicBezTo>
                <a:cubicBezTo>
                  <a:pt x="1942345" y="200617"/>
                  <a:pt x="1943856" y="215539"/>
                  <a:pt x="1946788" y="230201"/>
                </a:cubicBezTo>
                <a:cubicBezTo>
                  <a:pt x="1951418" y="253349"/>
                  <a:pt x="1954508" y="260735"/>
                  <a:pt x="1961536" y="281820"/>
                </a:cubicBezTo>
                <a:cubicBezTo>
                  <a:pt x="1968910" y="264614"/>
                  <a:pt x="1977262" y="247794"/>
                  <a:pt x="1983659" y="230201"/>
                </a:cubicBezTo>
                <a:cubicBezTo>
                  <a:pt x="1987123" y="220676"/>
                  <a:pt x="1987269" y="210114"/>
                  <a:pt x="1991033" y="200704"/>
                </a:cubicBezTo>
                <a:cubicBezTo>
                  <a:pt x="1997157" y="185394"/>
                  <a:pt x="2007609" y="171987"/>
                  <a:pt x="2013155" y="156459"/>
                </a:cubicBezTo>
                <a:cubicBezTo>
                  <a:pt x="2019972" y="137370"/>
                  <a:pt x="2022988" y="117130"/>
                  <a:pt x="2027904" y="97465"/>
                </a:cubicBezTo>
                <a:cubicBezTo>
                  <a:pt x="2037165" y="60422"/>
                  <a:pt x="2032072" y="77587"/>
                  <a:pt x="2042652" y="45846"/>
                </a:cubicBezTo>
                <a:cubicBezTo>
                  <a:pt x="2045110" y="31098"/>
                  <a:pt x="2039454" y="12173"/>
                  <a:pt x="2050026" y="1601"/>
                </a:cubicBezTo>
                <a:cubicBezTo>
                  <a:pt x="2056293" y="-4666"/>
                  <a:pt x="2067233" y="8975"/>
                  <a:pt x="2072149" y="16349"/>
                </a:cubicBezTo>
                <a:cubicBezTo>
                  <a:pt x="2082942" y="32538"/>
                  <a:pt x="2074174" y="62782"/>
                  <a:pt x="2094271" y="75343"/>
                </a:cubicBezTo>
                <a:cubicBezTo>
                  <a:pt x="2106950" y="83268"/>
                  <a:pt x="2123768" y="80259"/>
                  <a:pt x="2138517" y="82717"/>
                </a:cubicBezTo>
                <a:cubicBezTo>
                  <a:pt x="2151290" y="101877"/>
                  <a:pt x="2160141" y="116039"/>
                  <a:pt x="2175388" y="134336"/>
                </a:cubicBezTo>
                <a:cubicBezTo>
                  <a:pt x="2179839" y="139677"/>
                  <a:pt x="2185220" y="144169"/>
                  <a:pt x="2190136" y="149085"/>
                </a:cubicBezTo>
                <a:cubicBezTo>
                  <a:pt x="2192594" y="156459"/>
                  <a:pt x="2193735" y="164412"/>
                  <a:pt x="2197510" y="171207"/>
                </a:cubicBezTo>
                <a:cubicBezTo>
                  <a:pt x="2206118" y="186702"/>
                  <a:pt x="2227007" y="215452"/>
                  <a:pt x="2227007" y="215452"/>
                </a:cubicBezTo>
                <a:cubicBezTo>
                  <a:pt x="2243841" y="282790"/>
                  <a:pt x="2220964" y="200344"/>
                  <a:pt x="2256504" y="289194"/>
                </a:cubicBezTo>
                <a:cubicBezTo>
                  <a:pt x="2268274" y="318619"/>
                  <a:pt x="2263423" y="346370"/>
                  <a:pt x="2271252" y="377685"/>
                </a:cubicBezTo>
                <a:cubicBezTo>
                  <a:pt x="2273918" y="388349"/>
                  <a:pt x="2281670" y="397077"/>
                  <a:pt x="2286000" y="407181"/>
                </a:cubicBezTo>
                <a:cubicBezTo>
                  <a:pt x="2289062" y="414326"/>
                  <a:pt x="2291239" y="421830"/>
                  <a:pt x="2293375" y="429304"/>
                </a:cubicBezTo>
                <a:cubicBezTo>
                  <a:pt x="2296159" y="439049"/>
                  <a:pt x="2297837" y="449093"/>
                  <a:pt x="2300749" y="458801"/>
                </a:cubicBezTo>
                <a:cubicBezTo>
                  <a:pt x="2305216" y="473691"/>
                  <a:pt x="2311226" y="488098"/>
                  <a:pt x="2315497" y="503046"/>
                </a:cubicBezTo>
                <a:cubicBezTo>
                  <a:pt x="2326181" y="540437"/>
                  <a:pt x="2323539" y="551043"/>
                  <a:pt x="2344994" y="576788"/>
                </a:cubicBezTo>
                <a:cubicBezTo>
                  <a:pt x="2351670" y="584799"/>
                  <a:pt x="2358631" y="592848"/>
                  <a:pt x="2367117" y="598910"/>
                </a:cubicBezTo>
                <a:cubicBezTo>
                  <a:pt x="2376062" y="605299"/>
                  <a:pt x="2386568" y="609194"/>
                  <a:pt x="2396613" y="613659"/>
                </a:cubicBezTo>
                <a:cubicBezTo>
                  <a:pt x="2432312" y="629525"/>
                  <a:pt x="2428744" y="627222"/>
                  <a:pt x="2462981" y="635781"/>
                </a:cubicBezTo>
                <a:cubicBezTo>
                  <a:pt x="2472813" y="640697"/>
                  <a:pt x="2484705" y="642757"/>
                  <a:pt x="2492478" y="650530"/>
                </a:cubicBezTo>
                <a:cubicBezTo>
                  <a:pt x="2520620" y="678672"/>
                  <a:pt x="2517359" y="710421"/>
                  <a:pt x="2529349" y="746394"/>
                </a:cubicBezTo>
                <a:cubicBezTo>
                  <a:pt x="2531807" y="753768"/>
                  <a:pt x="2533661" y="761372"/>
                  <a:pt x="2536723" y="768517"/>
                </a:cubicBezTo>
                <a:cubicBezTo>
                  <a:pt x="2541053" y="778621"/>
                  <a:pt x="2547611" y="787721"/>
                  <a:pt x="2551471" y="798014"/>
                </a:cubicBezTo>
                <a:cubicBezTo>
                  <a:pt x="2555030" y="807503"/>
                  <a:pt x="2556062" y="817765"/>
                  <a:pt x="2558846" y="827510"/>
                </a:cubicBezTo>
                <a:cubicBezTo>
                  <a:pt x="2579991" y="901513"/>
                  <a:pt x="2550559" y="786985"/>
                  <a:pt x="2573594" y="879130"/>
                </a:cubicBezTo>
                <a:cubicBezTo>
                  <a:pt x="2576052" y="866840"/>
                  <a:pt x="2577928" y="854419"/>
                  <a:pt x="2580968" y="842259"/>
                </a:cubicBezTo>
                <a:cubicBezTo>
                  <a:pt x="2582853" y="834718"/>
                  <a:pt x="2580569" y="820136"/>
                  <a:pt x="2588342" y="820136"/>
                </a:cubicBezTo>
                <a:cubicBezTo>
                  <a:pt x="2604832" y="820136"/>
                  <a:pt x="2617839" y="834885"/>
                  <a:pt x="2632588" y="842259"/>
                </a:cubicBezTo>
                <a:cubicBezTo>
                  <a:pt x="2639962" y="852091"/>
                  <a:pt x="2648613" y="861084"/>
                  <a:pt x="2654710" y="871755"/>
                </a:cubicBezTo>
                <a:cubicBezTo>
                  <a:pt x="2680236" y="916426"/>
                  <a:pt x="2642318" y="874114"/>
                  <a:pt x="2676833" y="908626"/>
                </a:cubicBezTo>
                <a:cubicBezTo>
                  <a:pt x="2701627" y="983013"/>
                  <a:pt x="2663787" y="867601"/>
                  <a:pt x="2691581" y="960246"/>
                </a:cubicBezTo>
                <a:cubicBezTo>
                  <a:pt x="2696048" y="975137"/>
                  <a:pt x="2697707" y="991556"/>
                  <a:pt x="2706330" y="1004491"/>
                </a:cubicBezTo>
                <a:cubicBezTo>
                  <a:pt x="2711246" y="1011865"/>
                  <a:pt x="2717115" y="1018687"/>
                  <a:pt x="2721078" y="1026614"/>
                </a:cubicBezTo>
                <a:cubicBezTo>
                  <a:pt x="2724554" y="1033566"/>
                  <a:pt x="2723476" y="1042765"/>
                  <a:pt x="2728452" y="1048736"/>
                </a:cubicBezTo>
                <a:cubicBezTo>
                  <a:pt x="2736320" y="1058178"/>
                  <a:pt x="2748814" y="1062637"/>
                  <a:pt x="2757949" y="1070859"/>
                </a:cubicBezTo>
                <a:cubicBezTo>
                  <a:pt x="2773452" y="1084812"/>
                  <a:pt x="2787446" y="1100356"/>
                  <a:pt x="2802194" y="1115104"/>
                </a:cubicBezTo>
                <a:lnTo>
                  <a:pt x="2839065" y="1151975"/>
                </a:lnTo>
                <a:lnTo>
                  <a:pt x="2861188" y="1174097"/>
                </a:lnTo>
                <a:cubicBezTo>
                  <a:pt x="2866104" y="1179013"/>
                  <a:pt x="2870374" y="1184675"/>
                  <a:pt x="2875936" y="1188846"/>
                </a:cubicBezTo>
                <a:lnTo>
                  <a:pt x="2905433" y="1210968"/>
                </a:lnTo>
                <a:cubicBezTo>
                  <a:pt x="2910349" y="1218342"/>
                  <a:pt x="2914345" y="1226421"/>
                  <a:pt x="2920181" y="1233091"/>
                </a:cubicBezTo>
                <a:cubicBezTo>
                  <a:pt x="2931626" y="1246172"/>
                  <a:pt x="2946381" y="1256242"/>
                  <a:pt x="2957052" y="1269962"/>
                </a:cubicBezTo>
                <a:lnTo>
                  <a:pt x="3008671" y="1336330"/>
                </a:lnTo>
                <a:cubicBezTo>
                  <a:pt x="3020961" y="1331414"/>
                  <a:pt x="3033148" y="1326229"/>
                  <a:pt x="3045542" y="1321581"/>
                </a:cubicBezTo>
                <a:cubicBezTo>
                  <a:pt x="3052820" y="1318852"/>
                  <a:pt x="3061197" y="1318519"/>
                  <a:pt x="3067665" y="1314207"/>
                </a:cubicBezTo>
                <a:cubicBezTo>
                  <a:pt x="3091905" y="1298048"/>
                  <a:pt x="3087530" y="1290369"/>
                  <a:pt x="3104536" y="1269962"/>
                </a:cubicBezTo>
                <a:cubicBezTo>
                  <a:pt x="3111212" y="1261950"/>
                  <a:pt x="3119285" y="1255213"/>
                  <a:pt x="3126659" y="1247839"/>
                </a:cubicBezTo>
                <a:cubicBezTo>
                  <a:pt x="3144296" y="1259598"/>
                  <a:pt x="3158002" y="1266647"/>
                  <a:pt x="3170904" y="1284710"/>
                </a:cubicBezTo>
                <a:cubicBezTo>
                  <a:pt x="3177293" y="1293655"/>
                  <a:pt x="3177879" y="1306434"/>
                  <a:pt x="3185652" y="1314207"/>
                </a:cubicBezTo>
                <a:cubicBezTo>
                  <a:pt x="3193425" y="1321980"/>
                  <a:pt x="3205317" y="1324039"/>
                  <a:pt x="3215149" y="1328955"/>
                </a:cubicBezTo>
                <a:cubicBezTo>
                  <a:pt x="3234813" y="1324039"/>
                  <a:pt x="3255322" y="1321735"/>
                  <a:pt x="3274142" y="1314207"/>
                </a:cubicBezTo>
                <a:cubicBezTo>
                  <a:pt x="3322650" y="1294804"/>
                  <a:pt x="3298033" y="1302055"/>
                  <a:pt x="3347884" y="1292085"/>
                </a:cubicBezTo>
                <a:cubicBezTo>
                  <a:pt x="3362633" y="1294543"/>
                  <a:pt x="3379004" y="1292299"/>
                  <a:pt x="3392130" y="1299459"/>
                </a:cubicBezTo>
                <a:cubicBezTo>
                  <a:pt x="3407389" y="1307782"/>
                  <a:pt x="3429000" y="1336330"/>
                  <a:pt x="3429000" y="1336330"/>
                </a:cubicBezTo>
                <a:cubicBezTo>
                  <a:pt x="3431458" y="1343704"/>
                  <a:pt x="3428901" y="1356317"/>
                  <a:pt x="3436375" y="1358452"/>
                </a:cubicBezTo>
                <a:cubicBezTo>
                  <a:pt x="3471223" y="1368408"/>
                  <a:pt x="3478931" y="1348236"/>
                  <a:pt x="3502742" y="1336330"/>
                </a:cubicBezTo>
                <a:cubicBezTo>
                  <a:pt x="3509695" y="1332854"/>
                  <a:pt x="3517491" y="1331413"/>
                  <a:pt x="3524865" y="1328955"/>
                </a:cubicBezTo>
                <a:cubicBezTo>
                  <a:pt x="3546988" y="1331413"/>
                  <a:pt x="3570116" y="1329291"/>
                  <a:pt x="3591233" y="1336330"/>
                </a:cubicBezTo>
                <a:cubicBezTo>
                  <a:pt x="3601126" y="1339628"/>
                  <a:pt x="3604678" y="1352667"/>
                  <a:pt x="3613355" y="1358452"/>
                </a:cubicBezTo>
                <a:cubicBezTo>
                  <a:pt x="3619823" y="1362764"/>
                  <a:pt x="3628104" y="1363368"/>
                  <a:pt x="3635478" y="1365826"/>
                </a:cubicBezTo>
                <a:cubicBezTo>
                  <a:pt x="3688184" y="1405356"/>
                  <a:pt x="3642445" y="1372957"/>
                  <a:pt x="3716594" y="1417446"/>
                </a:cubicBezTo>
                <a:cubicBezTo>
                  <a:pt x="3752329" y="1438887"/>
                  <a:pt x="3724043" y="1427303"/>
                  <a:pt x="3760839" y="1439568"/>
                </a:cubicBezTo>
                <a:cubicBezTo>
                  <a:pt x="3825473" y="1504202"/>
                  <a:pt x="3743484" y="1425105"/>
                  <a:pt x="3805084" y="1476439"/>
                </a:cubicBezTo>
                <a:cubicBezTo>
                  <a:pt x="3820167" y="1489008"/>
                  <a:pt x="3829838" y="1506222"/>
                  <a:pt x="3849330" y="1513310"/>
                </a:cubicBezTo>
                <a:cubicBezTo>
                  <a:pt x="3868379" y="1520237"/>
                  <a:pt x="3908323" y="1528059"/>
                  <a:pt x="3908323" y="1528059"/>
                </a:cubicBezTo>
                <a:cubicBezTo>
                  <a:pt x="3922787" y="1526251"/>
                  <a:pt x="3983913" y="1520069"/>
                  <a:pt x="4004188" y="1513310"/>
                </a:cubicBezTo>
                <a:cubicBezTo>
                  <a:pt x="4014616" y="1509834"/>
                  <a:pt x="4023852" y="1503478"/>
                  <a:pt x="4033684" y="1498562"/>
                </a:cubicBezTo>
                <a:cubicBezTo>
                  <a:pt x="4045974" y="1501020"/>
                  <a:pt x="4058167" y="1507842"/>
                  <a:pt x="4070555" y="1505936"/>
                </a:cubicBezTo>
                <a:cubicBezTo>
                  <a:pt x="4091313" y="1502743"/>
                  <a:pt x="4111540" y="1494619"/>
                  <a:pt x="4129549" y="1483814"/>
                </a:cubicBezTo>
                <a:cubicBezTo>
                  <a:pt x="4137149" y="1479254"/>
                  <a:pt x="4140697" y="1469790"/>
                  <a:pt x="4144297" y="1461691"/>
                </a:cubicBezTo>
                <a:cubicBezTo>
                  <a:pt x="4154558" y="1438603"/>
                  <a:pt x="4160291" y="1412467"/>
                  <a:pt x="4166420" y="1387949"/>
                </a:cubicBezTo>
                <a:lnTo>
                  <a:pt x="4195917" y="1402697"/>
                </a:lnTo>
              </a:path>
            </a:pathLst>
          </a:custGeom>
          <a:noFill/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C54B21-E201-41B7-B44B-24ED6F0C65A9}"/>
              </a:ext>
            </a:extLst>
          </p:cNvPr>
          <p:cNvCxnSpPr/>
          <p:nvPr/>
        </p:nvCxnSpPr>
        <p:spPr>
          <a:xfrm>
            <a:off x="5803490" y="1349477"/>
            <a:ext cx="0" cy="5508523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BA787F8-F25F-497A-B13D-AA57C3A68B7C}"/>
              </a:ext>
            </a:extLst>
          </p:cNvPr>
          <p:cNvSpPr/>
          <p:nvPr/>
        </p:nvSpPr>
        <p:spPr>
          <a:xfrm>
            <a:off x="6160525" y="1228950"/>
            <a:ext cx="2429797" cy="533400"/>
          </a:xfrm>
          <a:prstGeom prst="wedgeRectCallout">
            <a:avLst>
              <a:gd name="adj1" fmla="val -58384"/>
              <a:gd name="adj2" fmla="val 119182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Linear classifier</a:t>
            </a:r>
          </a:p>
        </p:txBody>
      </p:sp>
    </p:spTree>
    <p:extLst>
      <p:ext uri="{BB962C8B-B14F-4D97-AF65-F5344CB8AC3E}">
        <p14:creationId xmlns:p14="http://schemas.microsoft.com/office/powerpoint/2010/main" val="166996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325F-0870-4EEB-BA35-B1D7FFBA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7AAB82-3755-411A-976C-AB97BA9509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359" y="1137062"/>
                <a:ext cx="10094067" cy="1182946"/>
              </a:xfrm>
            </p:spPr>
            <p:txBody>
              <a:bodyPr/>
              <a:lstStyle/>
              <a:p>
                <a:r>
                  <a:rPr lang="en-US" dirty="0"/>
                  <a:t>Every 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can be arbitrarily approximated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of form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7AAB82-3755-411A-976C-AB97BA9509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359" y="1137062"/>
                <a:ext cx="10094067" cy="1182946"/>
              </a:xfrm>
              <a:blipFill>
                <a:blip r:embed="rId2"/>
                <a:stretch>
                  <a:fillRect l="-1208" t="-5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83480B-440E-4927-83CE-35B24EAC28E0}"/>
                  </a:ext>
                </a:extLst>
              </p:cNvPr>
              <p:cNvSpPr txBox="1"/>
              <p:nvPr/>
            </p:nvSpPr>
            <p:spPr>
              <a:xfrm>
                <a:off x="2110928" y="2019861"/>
                <a:ext cx="5614869" cy="600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=∑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−2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𝜋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83480B-440E-4927-83CE-35B24EAC2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928" y="2019861"/>
                <a:ext cx="5614869" cy="600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2883B51-7403-4980-B9E2-772147A963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370" y="4362044"/>
                <a:ext cx="10094067" cy="11829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For some natural data,  representation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is “nice”</a:t>
                </a:r>
                <a:br>
                  <a:rPr lang="en-US" dirty="0"/>
                </a:br>
                <a:r>
                  <a:rPr lang="en-US" dirty="0"/>
                  <a:t>(e.g. sparse, linearly separable,…)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2883B51-7403-4980-B9E2-772147A96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70" y="4362044"/>
                <a:ext cx="10094067" cy="1182946"/>
              </a:xfrm>
              <a:prstGeom prst="rect">
                <a:avLst/>
              </a:prstGeom>
              <a:blipFill>
                <a:blip r:embed="rId4"/>
                <a:stretch>
                  <a:fillRect l="-1269" t="-5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49514D7-45A0-4BD3-8F88-4BA8B067F4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612" y="5830290"/>
                <a:ext cx="8567550" cy="5737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Tasks become simpler after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49514D7-45A0-4BD3-8F88-4BA8B067F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12" y="5830290"/>
                <a:ext cx="8567550" cy="573791"/>
              </a:xfrm>
              <a:prstGeom prst="rect">
                <a:avLst/>
              </a:prstGeom>
              <a:blipFill>
                <a:blip r:embed="rId5"/>
                <a:stretch>
                  <a:fillRect l="-1495" t="-947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A5C6DB5-9F6C-4292-8033-3DD469CEBA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612" y="2755350"/>
                <a:ext cx="12065193" cy="7476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/>
                  <a:t>i.e.,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linear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A5C6DB5-9F6C-4292-8033-3DD469CEB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12" y="2755350"/>
                <a:ext cx="12065193" cy="747603"/>
              </a:xfrm>
              <a:prstGeom prst="rect">
                <a:avLst/>
              </a:prstGeom>
              <a:blipFill>
                <a:blip r:embed="rId6"/>
                <a:stretch>
                  <a:fillRect l="-1061" b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5E2E40-6BD3-4757-8D6D-CC30A7E1EC0C}"/>
                  </a:ext>
                </a:extLst>
              </p:cNvPr>
              <p:cNvSpPr txBox="1"/>
              <p:nvPr/>
            </p:nvSpPr>
            <p:spPr>
              <a:xfrm>
                <a:off x="6423470" y="3502953"/>
                <a:ext cx="48213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𝜑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: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ℝ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embedding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5E2E40-6BD3-4757-8D6D-CC30A7E1E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470" y="3502953"/>
                <a:ext cx="4821382" cy="461665"/>
              </a:xfrm>
              <a:prstGeom prst="rect">
                <a:avLst/>
              </a:prstGeom>
              <a:blipFill>
                <a:blip r:embed="rId7"/>
                <a:stretch>
                  <a:fillRect l="-379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491D084F-65FE-4FA1-A833-146B9DD97B46}"/>
                  </a:ext>
                </a:extLst>
              </p:cNvPr>
              <p:cNvSpPr/>
              <p:nvPr/>
            </p:nvSpPr>
            <p:spPr>
              <a:xfrm>
                <a:off x="8834161" y="123602"/>
                <a:ext cx="3030367" cy="1013460"/>
              </a:xfrm>
              <a:prstGeom prst="wedgeRectCallout">
                <a:avLst>
                  <a:gd name="adj1" fmla="val -63970"/>
                  <a:gd name="adj2" fmla="val 56737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𝑔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|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&lt;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491D084F-65FE-4FA1-A833-146B9DD97B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161" y="123602"/>
                <a:ext cx="3030367" cy="1013460"/>
              </a:xfrm>
              <a:prstGeom prst="wedgeRectCallout">
                <a:avLst>
                  <a:gd name="adj1" fmla="val -63970"/>
                  <a:gd name="adj2" fmla="val 56737"/>
                </a:avLst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50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nter image description here">
            <a:extLst>
              <a:ext uri="{FF2B5EF4-FFF2-40B4-BE49-F238E27FC236}">
                <a16:creationId xmlns:a16="http://schemas.microsoft.com/office/drawing/2014/main" id="{20A7EC41-7A05-44AD-97B1-880B032D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6" y="265755"/>
            <a:ext cx="481012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nter image description here">
            <a:extLst>
              <a:ext uri="{FF2B5EF4-FFF2-40B4-BE49-F238E27FC236}">
                <a16:creationId xmlns:a16="http://schemas.microsoft.com/office/drawing/2014/main" id="{CD1277BF-36B9-46FD-9996-D894A16AF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97"/>
          <a:stretch/>
        </p:blipFill>
        <p:spPr bwMode="auto">
          <a:xfrm>
            <a:off x="7389314" y="265755"/>
            <a:ext cx="4444396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C3814B-C720-469C-9176-E111EB3D0A0C}"/>
                  </a:ext>
                </a:extLst>
              </p:cNvPr>
              <p:cNvSpPr txBox="1"/>
              <p:nvPr/>
            </p:nvSpPr>
            <p:spPr>
              <a:xfrm>
                <a:off x="3841725" y="4990155"/>
                <a:ext cx="46324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𝜑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=(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𝑥𝑦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C3814B-C720-469C-9176-E111EB3D0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725" y="4990155"/>
                <a:ext cx="4632456" cy="461665"/>
              </a:xfrm>
              <a:prstGeom prst="rect">
                <a:avLst/>
              </a:prstGeom>
              <a:blipFill>
                <a:blip r:embed="rId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8D7EC137-29D9-4DDC-91E2-B07545A991BA}"/>
              </a:ext>
            </a:extLst>
          </p:cNvPr>
          <p:cNvSpPr/>
          <p:nvPr/>
        </p:nvSpPr>
        <p:spPr>
          <a:xfrm>
            <a:off x="5516628" y="2320006"/>
            <a:ext cx="1186453" cy="665018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7437B-B3E6-4C1C-91A7-4E98AE963A36}"/>
              </a:ext>
            </a:extLst>
          </p:cNvPr>
          <p:cNvSpPr txBox="1"/>
          <p:nvPr/>
        </p:nvSpPr>
        <p:spPr>
          <a:xfrm>
            <a:off x="340066" y="6392190"/>
            <a:ext cx="10708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</a:rPr>
              <a:t>Xavier </a:t>
            </a:r>
            <a:r>
              <a:rPr lang="en-US" sz="2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</a:rPr>
              <a:t>Bourret</a:t>
            </a: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</a:rPr>
              <a:t> </a:t>
            </a:r>
            <a:r>
              <a:rPr lang="en-US" sz="20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Helvetica Neue"/>
              </a:rPr>
              <a:t>Sicotte</a:t>
            </a: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https://xavierbourretsicotte.github.io/Kernel_feature_map.html</a:t>
            </a:r>
            <a:endParaRPr lang="en-US" sz="2000" b="0" i="0" dirty="0">
              <a:solidFill>
                <a:schemeClr val="bg1">
                  <a:lumMod val="50000"/>
                </a:schemeClr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58836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D6577-059B-47DB-ACA4-033FB4FFC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17150" cy="881338"/>
          </a:xfrm>
        </p:spPr>
        <p:txBody>
          <a:bodyPr/>
          <a:lstStyle/>
          <a:p>
            <a:r>
              <a:rPr lang="en-US" dirty="0"/>
              <a:t>More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B074587-3A15-4E21-8822-463D0B5B0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0939" y="1605310"/>
                <a:ext cx="6168700" cy="6572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B074587-3A15-4E21-8822-463D0B5B0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939" y="1605310"/>
                <a:ext cx="6168700" cy="6572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F29FD1B-6723-4BF6-8A0E-0EE9791AFD9B}"/>
              </a:ext>
            </a:extLst>
          </p:cNvPr>
          <p:cNvSpPr txBox="1"/>
          <p:nvPr/>
        </p:nvSpPr>
        <p:spPr>
          <a:xfrm>
            <a:off x="100261" y="2510234"/>
            <a:ext cx="247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Proof by picture: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30D674-AA30-4C83-ABD6-B6609B36E2D9}"/>
                  </a:ext>
                </a:extLst>
              </p:cNvPr>
              <p:cNvSpPr/>
              <p:nvPr/>
            </p:nvSpPr>
            <p:spPr>
              <a:xfrm>
                <a:off x="8037870" y="169853"/>
                <a:ext cx="3753465" cy="55306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𝑅𝑒𝐿𝑈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max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,0)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30D674-AA30-4C83-ABD6-B6609B36E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870" y="169853"/>
                <a:ext cx="3753465" cy="5530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B1D454-BB04-4A61-8606-03D15218ABD2}"/>
              </a:ext>
            </a:extLst>
          </p:cNvPr>
          <p:cNvCxnSpPr/>
          <p:nvPr/>
        </p:nvCxnSpPr>
        <p:spPr>
          <a:xfrm>
            <a:off x="346588" y="3935647"/>
            <a:ext cx="0" cy="20410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D9F8E1-E88B-4F4D-AA6F-3CEE2FAB97DC}"/>
              </a:ext>
            </a:extLst>
          </p:cNvPr>
          <p:cNvCxnSpPr>
            <a:cxnSpLocks/>
          </p:cNvCxnSpPr>
          <p:nvPr/>
        </p:nvCxnSpPr>
        <p:spPr>
          <a:xfrm flipH="1">
            <a:off x="346588" y="5976661"/>
            <a:ext cx="37264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D28934-DCD9-4D34-8E2D-ABA3EBF25FD1}"/>
              </a:ext>
            </a:extLst>
          </p:cNvPr>
          <p:cNvCxnSpPr>
            <a:cxnSpLocks/>
          </p:cNvCxnSpPr>
          <p:nvPr/>
        </p:nvCxnSpPr>
        <p:spPr>
          <a:xfrm>
            <a:off x="346588" y="5910295"/>
            <a:ext cx="1356852" cy="0"/>
          </a:xfrm>
          <a:prstGeom prst="line">
            <a:avLst/>
          </a:prstGeom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037F0A-8983-4461-8929-114D5F9D686E}"/>
              </a:ext>
            </a:extLst>
          </p:cNvPr>
          <p:cNvCxnSpPr>
            <a:cxnSpLocks/>
          </p:cNvCxnSpPr>
          <p:nvPr/>
        </p:nvCxnSpPr>
        <p:spPr>
          <a:xfrm flipV="1">
            <a:off x="1703440" y="3975344"/>
            <a:ext cx="1460091" cy="1934951"/>
          </a:xfrm>
          <a:prstGeom prst="line">
            <a:avLst/>
          </a:prstGeom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F6B211-9D9C-421F-AF5E-1D819AAFA89E}"/>
              </a:ext>
            </a:extLst>
          </p:cNvPr>
          <p:cNvCxnSpPr>
            <a:cxnSpLocks/>
          </p:cNvCxnSpPr>
          <p:nvPr/>
        </p:nvCxnSpPr>
        <p:spPr>
          <a:xfrm flipV="1">
            <a:off x="353961" y="5983362"/>
            <a:ext cx="2261417" cy="1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E8DEF2-01B5-46A5-B849-F9D76416B569}"/>
              </a:ext>
            </a:extLst>
          </p:cNvPr>
          <p:cNvCxnSpPr>
            <a:cxnSpLocks/>
          </p:cNvCxnSpPr>
          <p:nvPr/>
        </p:nvCxnSpPr>
        <p:spPr>
          <a:xfrm flipV="1">
            <a:off x="2608005" y="4035342"/>
            <a:ext cx="1460091" cy="193495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358BE2-700E-4675-92E6-59D4ABDA4858}"/>
                  </a:ext>
                </a:extLst>
              </p:cNvPr>
              <p:cNvSpPr txBox="1"/>
              <p:nvPr/>
            </p:nvSpPr>
            <p:spPr>
              <a:xfrm>
                <a:off x="1484669" y="5990063"/>
                <a:ext cx="3023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358BE2-700E-4675-92E6-59D4ABDA4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669" y="5990063"/>
                <a:ext cx="302342" cy="461665"/>
              </a:xfrm>
              <a:prstGeom prst="rect">
                <a:avLst/>
              </a:prstGeom>
              <a:blipFill>
                <a:blip r:embed="rId4"/>
                <a:stretch>
                  <a:fillRect r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EA2D1A-BA7A-41A6-9E62-82AB2D84CE85}"/>
                  </a:ext>
                </a:extLst>
              </p:cNvPr>
              <p:cNvSpPr txBox="1"/>
              <p:nvPr/>
            </p:nvSpPr>
            <p:spPr>
              <a:xfrm>
                <a:off x="2291981" y="5990063"/>
                <a:ext cx="11127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𝛿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FEA2D1A-BA7A-41A6-9E62-82AB2D84C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81" y="5990063"/>
                <a:ext cx="111279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5CBB2A-11CD-4B92-8C70-ECA90A56894A}"/>
                  </a:ext>
                </a:extLst>
              </p:cNvPr>
              <p:cNvSpPr txBox="1"/>
              <p:nvPr/>
            </p:nvSpPr>
            <p:spPr>
              <a:xfrm>
                <a:off x="181896" y="2961885"/>
                <a:ext cx="34093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𝑅𝑒𝐿𝑈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5CBB2A-11CD-4B92-8C70-ECA90A568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96" y="2961885"/>
                <a:ext cx="3409338" cy="461665"/>
              </a:xfrm>
              <a:prstGeom prst="rect">
                <a:avLst/>
              </a:prstGeom>
              <a:blipFill>
                <a:blip r:embed="rId6"/>
                <a:stretch>
                  <a:fillRect r="-537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694C32-1BFA-4B86-8D44-53531AED6FA5}"/>
                  </a:ext>
                </a:extLst>
              </p:cNvPr>
              <p:cNvSpPr txBox="1"/>
              <p:nvPr/>
            </p:nvSpPr>
            <p:spPr>
              <a:xfrm>
                <a:off x="100261" y="3398919"/>
                <a:ext cx="43974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𝛿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𝑅𝑒𝐿𝑈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m:rPr>
                          <m:lit/>
                        </m:rP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694C32-1BFA-4B86-8D44-53531AED6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1" y="3398919"/>
                <a:ext cx="4397475" cy="461665"/>
              </a:xfrm>
              <a:prstGeom prst="rect">
                <a:avLst/>
              </a:prstGeom>
              <a:blipFill>
                <a:blip r:embed="rId8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6C0559-3980-4BB9-BF6B-E850AAF31042}"/>
              </a:ext>
            </a:extLst>
          </p:cNvPr>
          <p:cNvCxnSpPr/>
          <p:nvPr/>
        </p:nvCxnSpPr>
        <p:spPr>
          <a:xfrm>
            <a:off x="4948085" y="3960470"/>
            <a:ext cx="0" cy="20410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152109-ADCE-4ED5-86E1-8E162039CA2A}"/>
              </a:ext>
            </a:extLst>
          </p:cNvPr>
          <p:cNvCxnSpPr>
            <a:cxnSpLocks/>
          </p:cNvCxnSpPr>
          <p:nvPr/>
        </p:nvCxnSpPr>
        <p:spPr>
          <a:xfrm flipH="1">
            <a:off x="4948085" y="5995893"/>
            <a:ext cx="34437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641FFF-9E85-432B-834D-C484CC4ED8B3}"/>
                  </a:ext>
                </a:extLst>
              </p:cNvPr>
              <p:cNvSpPr txBox="1"/>
              <p:nvPr/>
            </p:nvSpPr>
            <p:spPr>
              <a:xfrm>
                <a:off x="6409562" y="5982823"/>
                <a:ext cx="3023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641FFF-9E85-432B-834D-C484CC4ED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562" y="5982823"/>
                <a:ext cx="302342" cy="461665"/>
              </a:xfrm>
              <a:prstGeom prst="rect">
                <a:avLst/>
              </a:prstGeom>
              <a:blipFill>
                <a:blip r:embed="rId9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FCA603C-8FDC-4C30-B43D-F105A7CAFEA3}"/>
                  </a:ext>
                </a:extLst>
              </p:cNvPr>
              <p:cNvSpPr txBox="1"/>
              <p:nvPr/>
            </p:nvSpPr>
            <p:spPr>
              <a:xfrm>
                <a:off x="6811298" y="5989192"/>
                <a:ext cx="11127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𝛿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FCA603C-8FDC-4C30-B43D-F105A7CAF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298" y="5989192"/>
                <a:ext cx="111279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B771531-F728-4126-B44D-32BE52323F90}"/>
                  </a:ext>
                </a:extLst>
              </p:cNvPr>
              <p:cNvSpPr txBox="1"/>
              <p:nvPr/>
            </p:nvSpPr>
            <p:spPr>
              <a:xfrm>
                <a:off x="4467346" y="5771761"/>
                <a:ext cx="4227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B771531-F728-4126-B44D-32BE52323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346" y="5771761"/>
                <a:ext cx="42279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6CF6405-1A51-475D-AA26-8BD26325D46F}"/>
                  </a:ext>
                </a:extLst>
              </p:cNvPr>
              <p:cNvSpPr txBox="1"/>
              <p:nvPr/>
            </p:nvSpPr>
            <p:spPr>
              <a:xfrm>
                <a:off x="4496319" y="4539590"/>
                <a:ext cx="4227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6CF6405-1A51-475D-AA26-8BD26325D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319" y="4539590"/>
                <a:ext cx="42279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C52D7A9-1005-471B-BBBA-AF782446C432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4948085" y="5982253"/>
            <a:ext cx="1612648" cy="570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B16E4B0-FA56-4877-96D3-25C79D9A0D7C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6560733" y="4770422"/>
            <a:ext cx="806962" cy="1212401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B83E6B2-946D-43DD-9107-096BE81E8A43}"/>
              </a:ext>
            </a:extLst>
          </p:cNvPr>
          <p:cNvCxnSpPr>
            <a:cxnSpLocks/>
          </p:cNvCxnSpPr>
          <p:nvPr/>
        </p:nvCxnSpPr>
        <p:spPr>
          <a:xfrm flipH="1">
            <a:off x="7367695" y="4770422"/>
            <a:ext cx="1024137" cy="0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2FEC034-E0A9-450F-A48A-9CD17E0FA1FE}"/>
                  </a:ext>
                </a:extLst>
              </p:cNvPr>
              <p:cNvSpPr txBox="1"/>
              <p:nvPr/>
            </p:nvSpPr>
            <p:spPr>
              <a:xfrm>
                <a:off x="4678742" y="3187561"/>
                <a:ext cx="38408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2FEC034-E0A9-450F-A48A-9CD17E0FA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742" y="3187561"/>
                <a:ext cx="3840897" cy="461665"/>
              </a:xfrm>
              <a:prstGeom prst="rect">
                <a:avLst/>
              </a:prstGeom>
              <a:blipFill>
                <a:blip r:embed="rId13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A96FEB7-37C6-4578-9517-E1C4D095E66D}"/>
              </a:ext>
            </a:extLst>
          </p:cNvPr>
          <p:cNvCxnSpPr/>
          <p:nvPr/>
        </p:nvCxnSpPr>
        <p:spPr>
          <a:xfrm>
            <a:off x="9163666" y="3980748"/>
            <a:ext cx="0" cy="20410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22CF25E-9E9F-4025-ACAD-EC2462173D72}"/>
              </a:ext>
            </a:extLst>
          </p:cNvPr>
          <p:cNvCxnSpPr>
            <a:cxnSpLocks/>
          </p:cNvCxnSpPr>
          <p:nvPr/>
        </p:nvCxnSpPr>
        <p:spPr>
          <a:xfrm flipH="1">
            <a:off x="9163667" y="6016171"/>
            <a:ext cx="27507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25F9BBD-C9E8-4ED1-8D83-86291D03C023}"/>
              </a:ext>
            </a:extLst>
          </p:cNvPr>
          <p:cNvCxnSpPr>
            <a:cxnSpLocks/>
          </p:cNvCxnSpPr>
          <p:nvPr/>
        </p:nvCxnSpPr>
        <p:spPr>
          <a:xfrm>
            <a:off x="9158042" y="6010011"/>
            <a:ext cx="960385" cy="8671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C057E6A-B628-451B-92DC-B10AA63FC86E}"/>
              </a:ext>
            </a:extLst>
          </p:cNvPr>
          <p:cNvCxnSpPr>
            <a:cxnSpLocks/>
          </p:cNvCxnSpPr>
          <p:nvPr/>
        </p:nvCxnSpPr>
        <p:spPr>
          <a:xfrm flipV="1">
            <a:off x="10118427" y="4830097"/>
            <a:ext cx="69376" cy="1192236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275E985-B454-4D13-8AB3-6C3253ABC016}"/>
              </a:ext>
            </a:extLst>
          </p:cNvPr>
          <p:cNvCxnSpPr>
            <a:cxnSpLocks/>
          </p:cNvCxnSpPr>
          <p:nvPr/>
        </p:nvCxnSpPr>
        <p:spPr>
          <a:xfrm flipH="1" flipV="1">
            <a:off x="10187804" y="4827017"/>
            <a:ext cx="771834" cy="308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29FC4CB-0656-4236-9DCD-5146CF2CF7FA}"/>
              </a:ext>
            </a:extLst>
          </p:cNvPr>
          <p:cNvCxnSpPr>
            <a:cxnSpLocks/>
          </p:cNvCxnSpPr>
          <p:nvPr/>
        </p:nvCxnSpPr>
        <p:spPr>
          <a:xfrm flipH="1" flipV="1">
            <a:off x="10959639" y="4820858"/>
            <a:ext cx="182924" cy="1197824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CBC99F7-70DB-4F62-A895-9E55588F564E}"/>
              </a:ext>
            </a:extLst>
          </p:cNvPr>
          <p:cNvCxnSpPr>
            <a:cxnSpLocks/>
          </p:cNvCxnSpPr>
          <p:nvPr/>
        </p:nvCxnSpPr>
        <p:spPr>
          <a:xfrm flipH="1">
            <a:off x="11142563" y="6018682"/>
            <a:ext cx="77183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05618E7-07DB-4C58-8C46-2CDB487CD1DD}"/>
                  </a:ext>
                </a:extLst>
              </p:cNvPr>
              <p:cNvSpPr txBox="1"/>
              <p:nvPr/>
            </p:nvSpPr>
            <p:spPr>
              <a:xfrm>
                <a:off x="8600768" y="3198167"/>
                <a:ext cx="3840897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9933FF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9933FF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9933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05618E7-07DB-4C58-8C46-2CDB487CD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768" y="3198167"/>
                <a:ext cx="3840897" cy="4778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45BBACAD-7E30-4461-9A44-C61CC1EE2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980856"/>
                <a:ext cx="10118427" cy="1168628"/>
              </a:xfrm>
            </p:spPr>
            <p:txBody>
              <a:bodyPr/>
              <a:lstStyle/>
              <a:p>
                <a:r>
                  <a:rPr lang="en-US" dirty="0"/>
                  <a:t>Every 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can be arbitrarily approximated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of form</a:t>
                </a: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45BBACAD-7E30-4461-9A44-C61CC1EE2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80856"/>
                <a:ext cx="10118427" cy="1168628"/>
              </a:xfrm>
              <a:blipFill>
                <a:blip r:embed="rId15"/>
                <a:stretch>
                  <a:fillRect l="-1205" t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0342AF-ABDE-4342-82FC-F839AD977419}"/>
                  </a:ext>
                </a:extLst>
              </p:cNvPr>
              <p:cNvSpPr txBox="1"/>
              <p:nvPr/>
            </p:nvSpPr>
            <p:spPr>
              <a:xfrm>
                <a:off x="9990271" y="5990063"/>
                <a:ext cx="3023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0342AF-ABDE-4342-82FC-F839AD977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0271" y="5990063"/>
                <a:ext cx="302342" cy="461665"/>
              </a:xfrm>
              <a:prstGeom prst="rect">
                <a:avLst/>
              </a:prstGeom>
              <a:blipFill>
                <a:blip r:embed="rId16"/>
                <a:stretch>
                  <a:fillRect r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81F8E1-30E2-41B7-B7C5-9259C3BE9566}"/>
                  </a:ext>
                </a:extLst>
              </p:cNvPr>
              <p:cNvSpPr txBox="1"/>
              <p:nvPr/>
            </p:nvSpPr>
            <p:spPr>
              <a:xfrm>
                <a:off x="10930363" y="5970292"/>
                <a:ext cx="3023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281F8E1-30E2-41B7-B7C5-9259C3BE9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0363" y="5970292"/>
                <a:ext cx="302342" cy="461665"/>
              </a:xfrm>
              <a:prstGeom prst="rect">
                <a:avLst/>
              </a:prstGeom>
              <a:blipFill>
                <a:blip r:embed="rId17"/>
                <a:stretch>
                  <a:fillRect l="-6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82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4" grpId="1"/>
      <p:bldP spid="25" grpId="0"/>
      <p:bldP spid="25" grpId="1"/>
      <p:bldP spid="27" grpId="0"/>
      <p:bldP spid="27" grpId="1"/>
      <p:bldP spid="28" grpId="0"/>
      <p:bldP spid="28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48" grpId="0"/>
      <p:bldP spid="48" grpId="1"/>
      <p:bldP spid="70" grpId="0"/>
      <p:bldP spid="38" grpId="0"/>
      <p:bldP spid="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D6577-059B-47DB-ACA4-033FB4FFC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17150" cy="881338"/>
          </a:xfrm>
        </p:spPr>
        <p:txBody>
          <a:bodyPr/>
          <a:lstStyle/>
          <a:p>
            <a:r>
              <a:rPr lang="en-US" dirty="0"/>
              <a:t>More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B074587-3A15-4E21-8822-463D0B5B05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0939" y="1605310"/>
                <a:ext cx="6168700" cy="6572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lit/>
                        </m:rP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=∑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B074587-3A15-4E21-8822-463D0B5B0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939" y="1605310"/>
                <a:ext cx="6168700" cy="6572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F29FD1B-6723-4BF6-8A0E-0EE9791AFD9B}"/>
              </a:ext>
            </a:extLst>
          </p:cNvPr>
          <p:cNvSpPr txBox="1"/>
          <p:nvPr/>
        </p:nvSpPr>
        <p:spPr>
          <a:xfrm>
            <a:off x="100261" y="2510234"/>
            <a:ext cx="247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Proof by picture: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30D674-AA30-4C83-ABD6-B6609B36E2D9}"/>
                  </a:ext>
                </a:extLst>
              </p:cNvPr>
              <p:cNvSpPr/>
              <p:nvPr/>
            </p:nvSpPr>
            <p:spPr>
              <a:xfrm>
                <a:off x="8037870" y="169853"/>
                <a:ext cx="3753465" cy="55306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𝑅𝑒𝐿𝑈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max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,0)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30D674-AA30-4C83-ABD6-B6609B36E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870" y="169853"/>
                <a:ext cx="3753465" cy="5530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A96FEB7-37C6-4578-9517-E1C4D095E66D}"/>
              </a:ext>
            </a:extLst>
          </p:cNvPr>
          <p:cNvCxnSpPr/>
          <p:nvPr/>
        </p:nvCxnSpPr>
        <p:spPr>
          <a:xfrm>
            <a:off x="238849" y="3980748"/>
            <a:ext cx="0" cy="20410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22CF25E-9E9F-4025-ACAD-EC2462173D72}"/>
              </a:ext>
            </a:extLst>
          </p:cNvPr>
          <p:cNvCxnSpPr>
            <a:cxnSpLocks/>
          </p:cNvCxnSpPr>
          <p:nvPr/>
        </p:nvCxnSpPr>
        <p:spPr>
          <a:xfrm flipH="1">
            <a:off x="238850" y="6016171"/>
            <a:ext cx="27507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25F9BBD-C9E8-4ED1-8D83-86291D03C023}"/>
              </a:ext>
            </a:extLst>
          </p:cNvPr>
          <p:cNvCxnSpPr>
            <a:cxnSpLocks/>
          </p:cNvCxnSpPr>
          <p:nvPr/>
        </p:nvCxnSpPr>
        <p:spPr>
          <a:xfrm>
            <a:off x="233225" y="6010011"/>
            <a:ext cx="960385" cy="8671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C057E6A-B628-451B-92DC-B10AA63FC86E}"/>
              </a:ext>
            </a:extLst>
          </p:cNvPr>
          <p:cNvCxnSpPr>
            <a:cxnSpLocks/>
          </p:cNvCxnSpPr>
          <p:nvPr/>
        </p:nvCxnSpPr>
        <p:spPr>
          <a:xfrm flipV="1">
            <a:off x="1193610" y="4830097"/>
            <a:ext cx="69376" cy="1192236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275E985-B454-4D13-8AB3-6C3253ABC016}"/>
              </a:ext>
            </a:extLst>
          </p:cNvPr>
          <p:cNvCxnSpPr>
            <a:cxnSpLocks/>
          </p:cNvCxnSpPr>
          <p:nvPr/>
        </p:nvCxnSpPr>
        <p:spPr>
          <a:xfrm flipH="1" flipV="1">
            <a:off x="1262987" y="4827017"/>
            <a:ext cx="771834" cy="308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29FC4CB-0656-4236-9DCD-5146CF2CF7FA}"/>
              </a:ext>
            </a:extLst>
          </p:cNvPr>
          <p:cNvCxnSpPr>
            <a:cxnSpLocks/>
          </p:cNvCxnSpPr>
          <p:nvPr/>
        </p:nvCxnSpPr>
        <p:spPr>
          <a:xfrm flipH="1" flipV="1">
            <a:off x="2034822" y="4820858"/>
            <a:ext cx="182924" cy="1197824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CBC99F7-70DB-4F62-A895-9E55588F564E}"/>
              </a:ext>
            </a:extLst>
          </p:cNvPr>
          <p:cNvCxnSpPr>
            <a:cxnSpLocks/>
          </p:cNvCxnSpPr>
          <p:nvPr/>
        </p:nvCxnSpPr>
        <p:spPr>
          <a:xfrm flipH="1">
            <a:off x="2217746" y="6018682"/>
            <a:ext cx="77183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05618E7-07DB-4C58-8C46-2CDB487CD1DD}"/>
                  </a:ext>
                </a:extLst>
              </p:cNvPr>
              <p:cNvSpPr txBox="1"/>
              <p:nvPr/>
            </p:nvSpPr>
            <p:spPr>
              <a:xfrm>
                <a:off x="-581324" y="3332649"/>
                <a:ext cx="3840897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𝑏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9933FF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9933FF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9933FF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9933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05618E7-07DB-4C58-8C46-2CDB487CD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1324" y="3332649"/>
                <a:ext cx="3840897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45BBACAD-7E30-4461-9A44-C61CC1EE2C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980856"/>
                <a:ext cx="10118427" cy="1168628"/>
              </a:xfrm>
            </p:spPr>
            <p:txBody>
              <a:bodyPr/>
              <a:lstStyle/>
              <a:p>
                <a:r>
                  <a:rPr lang="en-US" dirty="0"/>
                  <a:t>Every continuous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can be arbitrarily approximated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of form</a:t>
                </a: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45BBACAD-7E30-4461-9A44-C61CC1EE2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80856"/>
                <a:ext cx="10118427" cy="1168628"/>
              </a:xfrm>
              <a:blipFill>
                <a:blip r:embed="rId5"/>
                <a:stretch>
                  <a:fillRect l="-1205" t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9AAEF4-0634-44BF-96AC-344040CD68D1}"/>
              </a:ext>
            </a:extLst>
          </p:cNvPr>
          <p:cNvCxnSpPr/>
          <p:nvPr/>
        </p:nvCxnSpPr>
        <p:spPr>
          <a:xfrm>
            <a:off x="5342817" y="3332649"/>
            <a:ext cx="0" cy="27960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083701-FBC3-4624-A61B-3E808DB9AF36}"/>
              </a:ext>
            </a:extLst>
          </p:cNvPr>
          <p:cNvCxnSpPr>
            <a:cxnSpLocks/>
          </p:cNvCxnSpPr>
          <p:nvPr/>
        </p:nvCxnSpPr>
        <p:spPr>
          <a:xfrm flipH="1">
            <a:off x="5342818" y="6128747"/>
            <a:ext cx="62496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D38716-7B18-424C-98D1-F1055220D6D2}"/>
              </a:ext>
            </a:extLst>
          </p:cNvPr>
          <p:cNvSpPr/>
          <p:nvPr/>
        </p:nvSpPr>
        <p:spPr>
          <a:xfrm>
            <a:off x="5350374" y="3993144"/>
            <a:ext cx="5554413" cy="2128046"/>
          </a:xfrm>
          <a:custGeom>
            <a:avLst/>
            <a:gdLst>
              <a:gd name="connsiteX0" fmla="*/ 0 w 5554413"/>
              <a:gd name="connsiteY0" fmla="*/ 805567 h 2128046"/>
              <a:gd name="connsiteX1" fmla="*/ 279609 w 5554413"/>
              <a:gd name="connsiteY1" fmla="*/ 34750 h 2128046"/>
              <a:gd name="connsiteX2" fmla="*/ 687689 w 5554413"/>
              <a:gd name="connsiteY2" fmla="*/ 261461 h 2128046"/>
              <a:gd name="connsiteX3" fmla="*/ 914400 w 5554413"/>
              <a:gd name="connsiteY3" fmla="*/ 1395015 h 2128046"/>
              <a:gd name="connsiteX4" fmla="*/ 1496290 w 5554413"/>
              <a:gd name="connsiteY4" fmla="*/ 1485699 h 2128046"/>
              <a:gd name="connsiteX5" fmla="*/ 1783457 w 5554413"/>
              <a:gd name="connsiteY5" fmla="*/ 503286 h 2128046"/>
              <a:gd name="connsiteX6" fmla="*/ 2010168 w 5554413"/>
              <a:gd name="connsiteY6" fmla="*/ 1062506 h 2128046"/>
              <a:gd name="connsiteX7" fmla="*/ 2622287 w 5554413"/>
              <a:gd name="connsiteY7" fmla="*/ 1727524 h 2128046"/>
              <a:gd name="connsiteX8" fmla="*/ 3181507 w 5554413"/>
              <a:gd name="connsiteY8" fmla="*/ 820681 h 2128046"/>
              <a:gd name="connsiteX9" fmla="*/ 3597143 w 5554413"/>
              <a:gd name="connsiteY9" fmla="*/ 1387458 h 2128046"/>
              <a:gd name="connsiteX10" fmla="*/ 3997666 w 5554413"/>
              <a:gd name="connsiteY10" fmla="*/ 374816 h 2128046"/>
              <a:gd name="connsiteX11" fmla="*/ 4269719 w 5554413"/>
              <a:gd name="connsiteY11" fmla="*/ 480615 h 2128046"/>
              <a:gd name="connsiteX12" fmla="*/ 4632456 w 5554413"/>
              <a:gd name="connsiteY12" fmla="*/ 208562 h 2128046"/>
              <a:gd name="connsiteX13" fmla="*/ 5017864 w 5554413"/>
              <a:gd name="connsiteY13" fmla="*/ 1364787 h 2128046"/>
              <a:gd name="connsiteX14" fmla="*/ 5554413 w 5554413"/>
              <a:gd name="connsiteY14" fmla="*/ 2128046 h 2128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54413" h="2128046">
                <a:moveTo>
                  <a:pt x="0" y="805567"/>
                </a:moveTo>
                <a:cubicBezTo>
                  <a:pt x="82497" y="465500"/>
                  <a:pt x="164994" y="125434"/>
                  <a:pt x="279609" y="34750"/>
                </a:cubicBezTo>
                <a:cubicBezTo>
                  <a:pt x="394224" y="-55934"/>
                  <a:pt x="581891" y="34750"/>
                  <a:pt x="687689" y="261461"/>
                </a:cubicBezTo>
                <a:cubicBezTo>
                  <a:pt x="793488" y="488172"/>
                  <a:pt x="779633" y="1190975"/>
                  <a:pt x="914400" y="1395015"/>
                </a:cubicBezTo>
                <a:cubicBezTo>
                  <a:pt x="1049167" y="1599055"/>
                  <a:pt x="1351447" y="1634320"/>
                  <a:pt x="1496290" y="1485699"/>
                </a:cubicBezTo>
                <a:cubicBezTo>
                  <a:pt x="1641133" y="1337078"/>
                  <a:pt x="1697811" y="573818"/>
                  <a:pt x="1783457" y="503286"/>
                </a:cubicBezTo>
                <a:cubicBezTo>
                  <a:pt x="1869103" y="432754"/>
                  <a:pt x="1870363" y="858466"/>
                  <a:pt x="2010168" y="1062506"/>
                </a:cubicBezTo>
                <a:cubicBezTo>
                  <a:pt x="2149973" y="1266546"/>
                  <a:pt x="2427064" y="1767828"/>
                  <a:pt x="2622287" y="1727524"/>
                </a:cubicBezTo>
                <a:cubicBezTo>
                  <a:pt x="2817510" y="1687220"/>
                  <a:pt x="3019031" y="877359"/>
                  <a:pt x="3181507" y="820681"/>
                </a:cubicBezTo>
                <a:cubicBezTo>
                  <a:pt x="3343983" y="764003"/>
                  <a:pt x="3461117" y="1461769"/>
                  <a:pt x="3597143" y="1387458"/>
                </a:cubicBezTo>
                <a:cubicBezTo>
                  <a:pt x="3733169" y="1313147"/>
                  <a:pt x="3885570" y="525956"/>
                  <a:pt x="3997666" y="374816"/>
                </a:cubicBezTo>
                <a:cubicBezTo>
                  <a:pt x="4109762" y="223675"/>
                  <a:pt x="4163921" y="508324"/>
                  <a:pt x="4269719" y="480615"/>
                </a:cubicBezTo>
                <a:cubicBezTo>
                  <a:pt x="4375517" y="452906"/>
                  <a:pt x="4507765" y="61200"/>
                  <a:pt x="4632456" y="208562"/>
                </a:cubicBezTo>
                <a:cubicBezTo>
                  <a:pt x="4757147" y="355924"/>
                  <a:pt x="4864205" y="1044873"/>
                  <a:pt x="5017864" y="1364787"/>
                </a:cubicBezTo>
                <a:cubicBezTo>
                  <a:pt x="5171524" y="1684701"/>
                  <a:pt x="5362968" y="1906373"/>
                  <a:pt x="5554413" y="2128046"/>
                </a:cubicBezTo>
              </a:path>
            </a:pathLst>
          </a:cu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E24BD0-4327-4069-A2C0-8E35E3246281}"/>
                  </a:ext>
                </a:extLst>
              </p:cNvPr>
              <p:cNvSpPr txBox="1"/>
              <p:nvPr/>
            </p:nvSpPr>
            <p:spPr>
              <a:xfrm>
                <a:off x="10764119" y="3716084"/>
                <a:ext cx="4760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E24BD0-4327-4069-A2C0-8E35E3246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4119" y="3716084"/>
                <a:ext cx="476091" cy="461665"/>
              </a:xfrm>
              <a:prstGeom prst="rect">
                <a:avLst/>
              </a:prstGeom>
              <a:blipFill>
                <a:blip r:embed="rId6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71D7E94-13EB-400E-A72E-CAD00A4E5004}"/>
              </a:ext>
            </a:extLst>
          </p:cNvPr>
          <p:cNvCxnSpPr>
            <a:cxnSpLocks/>
          </p:cNvCxnSpPr>
          <p:nvPr/>
        </p:nvCxnSpPr>
        <p:spPr>
          <a:xfrm flipH="1">
            <a:off x="5324166" y="4435312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B1CFB40-4BD0-4778-97A3-EEBA7A1D30FA}"/>
              </a:ext>
            </a:extLst>
          </p:cNvPr>
          <p:cNvCxnSpPr>
            <a:cxnSpLocks/>
          </p:cNvCxnSpPr>
          <p:nvPr/>
        </p:nvCxnSpPr>
        <p:spPr>
          <a:xfrm flipH="1">
            <a:off x="5509071" y="4106173"/>
            <a:ext cx="18651" cy="329139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08F961-BEDD-4BCD-B53B-A4BAA863681C}"/>
              </a:ext>
            </a:extLst>
          </p:cNvPr>
          <p:cNvCxnSpPr>
            <a:cxnSpLocks/>
          </p:cNvCxnSpPr>
          <p:nvPr/>
        </p:nvCxnSpPr>
        <p:spPr>
          <a:xfrm flipH="1">
            <a:off x="5509071" y="4106771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9C140AE-EB5A-4E48-B995-DED1A1A3A6E4}"/>
              </a:ext>
            </a:extLst>
          </p:cNvPr>
          <p:cNvCxnSpPr>
            <a:cxnSpLocks/>
          </p:cNvCxnSpPr>
          <p:nvPr/>
        </p:nvCxnSpPr>
        <p:spPr>
          <a:xfrm>
            <a:off x="5716646" y="3955086"/>
            <a:ext cx="0" cy="16543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2D847F7-CF2C-4390-A482-7C32BF4B3D2B}"/>
              </a:ext>
            </a:extLst>
          </p:cNvPr>
          <p:cNvCxnSpPr>
            <a:cxnSpLocks/>
          </p:cNvCxnSpPr>
          <p:nvPr/>
        </p:nvCxnSpPr>
        <p:spPr>
          <a:xfrm flipH="1">
            <a:off x="5716645" y="3955086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962FDC9-2B5A-49E0-9BA1-B109F0EF54FE}"/>
              </a:ext>
            </a:extLst>
          </p:cNvPr>
          <p:cNvCxnSpPr>
            <a:cxnSpLocks/>
          </p:cNvCxnSpPr>
          <p:nvPr/>
        </p:nvCxnSpPr>
        <p:spPr>
          <a:xfrm flipH="1">
            <a:off x="5901550" y="4106173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32D7468-7B9C-4144-8304-290AAB1F5010}"/>
              </a:ext>
            </a:extLst>
          </p:cNvPr>
          <p:cNvCxnSpPr>
            <a:cxnSpLocks/>
          </p:cNvCxnSpPr>
          <p:nvPr/>
        </p:nvCxnSpPr>
        <p:spPr>
          <a:xfrm flipH="1">
            <a:off x="6086455" y="4847639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D041C5-1408-465B-B03F-5C76956EA3F9}"/>
              </a:ext>
            </a:extLst>
          </p:cNvPr>
          <p:cNvCxnSpPr>
            <a:cxnSpLocks/>
          </p:cNvCxnSpPr>
          <p:nvPr/>
        </p:nvCxnSpPr>
        <p:spPr>
          <a:xfrm flipH="1">
            <a:off x="6264774" y="5355570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B28EB12-E909-4CF3-9E29-C5F77416D3D0}"/>
              </a:ext>
            </a:extLst>
          </p:cNvPr>
          <p:cNvCxnSpPr>
            <a:cxnSpLocks/>
          </p:cNvCxnSpPr>
          <p:nvPr/>
        </p:nvCxnSpPr>
        <p:spPr>
          <a:xfrm flipH="1">
            <a:off x="6456265" y="5591018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5E59A2C-4861-4B82-A478-C195B6B75FC8}"/>
              </a:ext>
            </a:extLst>
          </p:cNvPr>
          <p:cNvCxnSpPr>
            <a:cxnSpLocks/>
          </p:cNvCxnSpPr>
          <p:nvPr/>
        </p:nvCxnSpPr>
        <p:spPr>
          <a:xfrm flipH="1">
            <a:off x="6638893" y="5591018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05CD8E-FB45-444E-822F-2036C2A68B56}"/>
              </a:ext>
            </a:extLst>
          </p:cNvPr>
          <p:cNvCxnSpPr>
            <a:cxnSpLocks/>
          </p:cNvCxnSpPr>
          <p:nvPr/>
        </p:nvCxnSpPr>
        <p:spPr>
          <a:xfrm flipH="1">
            <a:off x="6823798" y="5327782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3D0D765-4E7D-4540-A230-F5F738A40C2C}"/>
              </a:ext>
            </a:extLst>
          </p:cNvPr>
          <p:cNvCxnSpPr>
            <a:cxnSpLocks/>
          </p:cNvCxnSpPr>
          <p:nvPr/>
        </p:nvCxnSpPr>
        <p:spPr>
          <a:xfrm flipH="1">
            <a:off x="7008703" y="4701809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B736D4D-83E9-4AC6-8728-1C98F8087F6E}"/>
              </a:ext>
            </a:extLst>
          </p:cNvPr>
          <p:cNvCxnSpPr>
            <a:cxnSpLocks/>
          </p:cNvCxnSpPr>
          <p:nvPr/>
        </p:nvCxnSpPr>
        <p:spPr>
          <a:xfrm flipH="1">
            <a:off x="7193608" y="4820858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285DFFF-5A21-49B6-852F-74B5C750FF58}"/>
              </a:ext>
            </a:extLst>
          </p:cNvPr>
          <p:cNvCxnSpPr>
            <a:cxnSpLocks/>
          </p:cNvCxnSpPr>
          <p:nvPr/>
        </p:nvCxnSpPr>
        <p:spPr>
          <a:xfrm flipH="1">
            <a:off x="7378513" y="5260425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F316001-EF0F-4BF7-8AE7-F6B0F9B1868E}"/>
              </a:ext>
            </a:extLst>
          </p:cNvPr>
          <p:cNvCxnSpPr>
            <a:cxnSpLocks/>
          </p:cNvCxnSpPr>
          <p:nvPr/>
        </p:nvCxnSpPr>
        <p:spPr>
          <a:xfrm flipH="1">
            <a:off x="7575937" y="5577899"/>
            <a:ext cx="253237" cy="13119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F1F6C14-1C5C-49B3-ABED-10FB3A09A2EC}"/>
              </a:ext>
            </a:extLst>
          </p:cNvPr>
          <p:cNvCxnSpPr>
            <a:cxnSpLocks/>
          </p:cNvCxnSpPr>
          <p:nvPr/>
        </p:nvCxnSpPr>
        <p:spPr>
          <a:xfrm flipH="1">
            <a:off x="7808839" y="5730299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43B1133-6E32-40B2-B82F-CE613107664A}"/>
              </a:ext>
            </a:extLst>
          </p:cNvPr>
          <p:cNvCxnSpPr>
            <a:cxnSpLocks/>
          </p:cNvCxnSpPr>
          <p:nvPr/>
        </p:nvCxnSpPr>
        <p:spPr>
          <a:xfrm flipH="1">
            <a:off x="8037870" y="5591018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70336BC-B476-4E2E-8B43-E0014C412B25}"/>
              </a:ext>
            </a:extLst>
          </p:cNvPr>
          <p:cNvCxnSpPr>
            <a:cxnSpLocks/>
          </p:cNvCxnSpPr>
          <p:nvPr/>
        </p:nvCxnSpPr>
        <p:spPr>
          <a:xfrm flipH="1">
            <a:off x="8222775" y="5245390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FA6B4CB-A3F8-43BA-9A0D-DCECC94B032B}"/>
              </a:ext>
            </a:extLst>
          </p:cNvPr>
          <p:cNvCxnSpPr>
            <a:cxnSpLocks/>
          </p:cNvCxnSpPr>
          <p:nvPr/>
        </p:nvCxnSpPr>
        <p:spPr>
          <a:xfrm flipH="1">
            <a:off x="8427186" y="4857270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BF1AB0F-7BF1-4F0D-A64B-FF4F33053B4C}"/>
              </a:ext>
            </a:extLst>
          </p:cNvPr>
          <p:cNvCxnSpPr>
            <a:cxnSpLocks/>
          </p:cNvCxnSpPr>
          <p:nvPr/>
        </p:nvCxnSpPr>
        <p:spPr>
          <a:xfrm flipH="1">
            <a:off x="8612091" y="4957987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D2149D4-283C-44D7-8291-747C447D257A}"/>
              </a:ext>
            </a:extLst>
          </p:cNvPr>
          <p:cNvCxnSpPr>
            <a:cxnSpLocks/>
          </p:cNvCxnSpPr>
          <p:nvPr/>
        </p:nvCxnSpPr>
        <p:spPr>
          <a:xfrm flipH="1">
            <a:off x="8792465" y="5417785"/>
            <a:ext cx="270288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5978A3E-F0F4-4762-99E7-0CCF8091942E}"/>
              </a:ext>
            </a:extLst>
          </p:cNvPr>
          <p:cNvCxnSpPr>
            <a:cxnSpLocks/>
          </p:cNvCxnSpPr>
          <p:nvPr/>
        </p:nvCxnSpPr>
        <p:spPr>
          <a:xfrm flipH="1">
            <a:off x="9062752" y="4820858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DDCC0FF-68BD-49E1-A2B6-50BFFAB12F24}"/>
              </a:ext>
            </a:extLst>
          </p:cNvPr>
          <p:cNvCxnSpPr>
            <a:cxnSpLocks/>
          </p:cNvCxnSpPr>
          <p:nvPr/>
        </p:nvCxnSpPr>
        <p:spPr>
          <a:xfrm flipH="1">
            <a:off x="9247657" y="4338468"/>
            <a:ext cx="24308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6BD3CA9-2AFD-4315-818C-0FB6B0D37D75}"/>
              </a:ext>
            </a:extLst>
          </p:cNvPr>
          <p:cNvCxnSpPr>
            <a:cxnSpLocks/>
          </p:cNvCxnSpPr>
          <p:nvPr/>
        </p:nvCxnSpPr>
        <p:spPr>
          <a:xfrm flipH="1">
            <a:off x="9490741" y="4536210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6A336C9-03B7-456C-8386-98CBC7A54616}"/>
              </a:ext>
            </a:extLst>
          </p:cNvPr>
          <p:cNvCxnSpPr>
            <a:cxnSpLocks/>
          </p:cNvCxnSpPr>
          <p:nvPr/>
        </p:nvCxnSpPr>
        <p:spPr>
          <a:xfrm flipH="1">
            <a:off x="9675646" y="4258883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4F24E66-7936-4397-84F9-32033ECA42A1}"/>
              </a:ext>
            </a:extLst>
          </p:cNvPr>
          <p:cNvCxnSpPr>
            <a:cxnSpLocks/>
          </p:cNvCxnSpPr>
          <p:nvPr/>
        </p:nvCxnSpPr>
        <p:spPr>
          <a:xfrm flipH="1">
            <a:off x="9822149" y="4104154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696FB89-9A59-4D13-9711-9090D2D8CD3A}"/>
              </a:ext>
            </a:extLst>
          </p:cNvPr>
          <p:cNvCxnSpPr>
            <a:cxnSpLocks/>
          </p:cNvCxnSpPr>
          <p:nvPr/>
        </p:nvCxnSpPr>
        <p:spPr>
          <a:xfrm flipH="1">
            <a:off x="10057247" y="4859219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45DD287-4F6A-4568-9E15-7D73D5E2537C}"/>
              </a:ext>
            </a:extLst>
          </p:cNvPr>
          <p:cNvCxnSpPr>
            <a:cxnSpLocks/>
          </p:cNvCxnSpPr>
          <p:nvPr/>
        </p:nvCxnSpPr>
        <p:spPr>
          <a:xfrm flipH="1">
            <a:off x="10334604" y="5438618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C63C741-42D0-4008-99C8-F3BD649FDE65}"/>
              </a:ext>
            </a:extLst>
          </p:cNvPr>
          <p:cNvCxnSpPr>
            <a:cxnSpLocks/>
          </p:cNvCxnSpPr>
          <p:nvPr/>
        </p:nvCxnSpPr>
        <p:spPr>
          <a:xfrm flipH="1">
            <a:off x="10519509" y="5745413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5BD8770-99EF-4A63-845F-0DF212890D33}"/>
              </a:ext>
            </a:extLst>
          </p:cNvPr>
          <p:cNvCxnSpPr>
            <a:cxnSpLocks/>
          </p:cNvCxnSpPr>
          <p:nvPr/>
        </p:nvCxnSpPr>
        <p:spPr>
          <a:xfrm flipH="1">
            <a:off x="10704414" y="5975309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9E872C4-BBD5-4A07-BA8E-9D10AB99AC95}"/>
              </a:ext>
            </a:extLst>
          </p:cNvPr>
          <p:cNvCxnSpPr>
            <a:cxnSpLocks/>
          </p:cNvCxnSpPr>
          <p:nvPr/>
        </p:nvCxnSpPr>
        <p:spPr>
          <a:xfrm flipH="1">
            <a:off x="10909713" y="6127709"/>
            <a:ext cx="184905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024CE8E-EC45-48FD-B1C0-828D1F660284}"/>
              </a:ext>
            </a:extLst>
          </p:cNvPr>
          <p:cNvCxnSpPr>
            <a:cxnSpLocks/>
          </p:cNvCxnSpPr>
          <p:nvPr/>
        </p:nvCxnSpPr>
        <p:spPr>
          <a:xfrm>
            <a:off x="5901550" y="3955086"/>
            <a:ext cx="0" cy="149068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9108373-9B85-4BFF-9A04-D5479D2204B0}"/>
              </a:ext>
            </a:extLst>
          </p:cNvPr>
          <p:cNvCxnSpPr>
            <a:cxnSpLocks/>
          </p:cNvCxnSpPr>
          <p:nvPr/>
        </p:nvCxnSpPr>
        <p:spPr>
          <a:xfrm>
            <a:off x="6079383" y="4105312"/>
            <a:ext cx="16617" cy="751958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C04FD61-EEF2-444F-9D94-B553F9F92176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6249330" y="4820221"/>
            <a:ext cx="15444" cy="567938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BAE3C87-501A-478A-BA54-9C9CC0E8F777}"/>
              </a:ext>
            </a:extLst>
          </p:cNvPr>
          <p:cNvCxnSpPr>
            <a:cxnSpLocks/>
          </p:cNvCxnSpPr>
          <p:nvPr/>
        </p:nvCxnSpPr>
        <p:spPr>
          <a:xfrm>
            <a:off x="6447402" y="5340249"/>
            <a:ext cx="8863" cy="250769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5D8E5D7-33B9-40A4-A56C-E898AD2A9BA8}"/>
              </a:ext>
            </a:extLst>
          </p:cNvPr>
          <p:cNvCxnSpPr>
            <a:cxnSpLocks/>
          </p:cNvCxnSpPr>
          <p:nvPr/>
        </p:nvCxnSpPr>
        <p:spPr>
          <a:xfrm>
            <a:off x="6831354" y="5340249"/>
            <a:ext cx="8863" cy="250769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79AE11-C67E-45A8-B7C1-7DD7E4C9FCE9}"/>
              </a:ext>
            </a:extLst>
          </p:cNvPr>
          <p:cNvCxnSpPr>
            <a:cxnSpLocks/>
          </p:cNvCxnSpPr>
          <p:nvPr/>
        </p:nvCxnSpPr>
        <p:spPr>
          <a:xfrm flipH="1">
            <a:off x="7000494" y="4701632"/>
            <a:ext cx="19908" cy="62615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949B096-869E-4C2B-8258-44EB68CFFAFC}"/>
              </a:ext>
            </a:extLst>
          </p:cNvPr>
          <p:cNvCxnSpPr>
            <a:cxnSpLocks/>
          </p:cNvCxnSpPr>
          <p:nvPr/>
        </p:nvCxnSpPr>
        <p:spPr>
          <a:xfrm>
            <a:off x="7163730" y="4688180"/>
            <a:ext cx="32208" cy="132041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C6C5E67-36C8-489B-879E-77D49B532780}"/>
              </a:ext>
            </a:extLst>
          </p:cNvPr>
          <p:cNvCxnSpPr>
            <a:cxnSpLocks/>
          </p:cNvCxnSpPr>
          <p:nvPr/>
        </p:nvCxnSpPr>
        <p:spPr>
          <a:xfrm>
            <a:off x="7378513" y="4820221"/>
            <a:ext cx="17521" cy="440204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6C78A01-7991-4AD3-8820-0F99D6529C51}"/>
              </a:ext>
            </a:extLst>
          </p:cNvPr>
          <p:cNvCxnSpPr>
            <a:cxnSpLocks/>
          </p:cNvCxnSpPr>
          <p:nvPr/>
        </p:nvCxnSpPr>
        <p:spPr>
          <a:xfrm>
            <a:off x="7545664" y="5245390"/>
            <a:ext cx="30273" cy="332509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9FAE7A8-2431-499C-95CD-2963E08E642A}"/>
              </a:ext>
            </a:extLst>
          </p:cNvPr>
          <p:cNvCxnSpPr>
            <a:cxnSpLocks/>
          </p:cNvCxnSpPr>
          <p:nvPr/>
        </p:nvCxnSpPr>
        <p:spPr>
          <a:xfrm flipH="1">
            <a:off x="7795313" y="5552053"/>
            <a:ext cx="11716" cy="19336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6348FAE-ABB5-4AA4-9E5F-AF806C307860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7972661" y="5591018"/>
            <a:ext cx="72766" cy="12965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111B892-88FA-423D-B891-7E4BEE530F36}"/>
              </a:ext>
            </a:extLst>
          </p:cNvPr>
          <p:cNvCxnSpPr>
            <a:cxnSpLocks/>
          </p:cNvCxnSpPr>
          <p:nvPr/>
        </p:nvCxnSpPr>
        <p:spPr>
          <a:xfrm>
            <a:off x="8222775" y="5252690"/>
            <a:ext cx="0" cy="325209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E5990E3-E9F9-479C-81B1-E92A524F804F}"/>
              </a:ext>
            </a:extLst>
          </p:cNvPr>
          <p:cNvCxnSpPr>
            <a:cxnSpLocks/>
          </p:cNvCxnSpPr>
          <p:nvPr/>
        </p:nvCxnSpPr>
        <p:spPr>
          <a:xfrm flipH="1">
            <a:off x="8407680" y="4857270"/>
            <a:ext cx="19506" cy="39542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5CA8C2B-984B-45EF-8D71-B452BC99CF05}"/>
              </a:ext>
            </a:extLst>
          </p:cNvPr>
          <p:cNvCxnSpPr>
            <a:cxnSpLocks/>
          </p:cNvCxnSpPr>
          <p:nvPr/>
        </p:nvCxnSpPr>
        <p:spPr>
          <a:xfrm flipH="1" flipV="1">
            <a:off x="8625081" y="4895328"/>
            <a:ext cx="1" cy="62659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899C1BA-1C7C-47C4-A9E0-2E37B47A89CB}"/>
              </a:ext>
            </a:extLst>
          </p:cNvPr>
          <p:cNvCxnSpPr>
            <a:cxnSpLocks/>
          </p:cNvCxnSpPr>
          <p:nvPr/>
        </p:nvCxnSpPr>
        <p:spPr>
          <a:xfrm>
            <a:off x="8766281" y="4933928"/>
            <a:ext cx="26184" cy="50469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CC83379-40DA-445B-AA99-EB6EB861C661}"/>
              </a:ext>
            </a:extLst>
          </p:cNvPr>
          <p:cNvCxnSpPr>
            <a:cxnSpLocks/>
          </p:cNvCxnSpPr>
          <p:nvPr/>
        </p:nvCxnSpPr>
        <p:spPr>
          <a:xfrm>
            <a:off x="9062752" y="4823092"/>
            <a:ext cx="0" cy="615526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C922306-3B54-4EB9-B7FC-2CC4D45D30F9}"/>
              </a:ext>
            </a:extLst>
          </p:cNvPr>
          <p:cNvCxnSpPr>
            <a:cxnSpLocks/>
          </p:cNvCxnSpPr>
          <p:nvPr/>
        </p:nvCxnSpPr>
        <p:spPr>
          <a:xfrm>
            <a:off x="9250796" y="4338468"/>
            <a:ext cx="0" cy="509171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6AE5A6B-C01B-4572-B280-6B1EE06EA2CE}"/>
              </a:ext>
            </a:extLst>
          </p:cNvPr>
          <p:cNvCxnSpPr>
            <a:cxnSpLocks/>
          </p:cNvCxnSpPr>
          <p:nvPr/>
        </p:nvCxnSpPr>
        <p:spPr>
          <a:xfrm>
            <a:off x="9492998" y="4348099"/>
            <a:ext cx="0" cy="188111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55F91EF-BFC5-491E-8411-C7AABFF8DAF9}"/>
              </a:ext>
            </a:extLst>
          </p:cNvPr>
          <p:cNvCxnSpPr>
            <a:cxnSpLocks/>
          </p:cNvCxnSpPr>
          <p:nvPr/>
        </p:nvCxnSpPr>
        <p:spPr>
          <a:xfrm>
            <a:off x="9678280" y="4270742"/>
            <a:ext cx="0" cy="258625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A03EBBF-0B99-4012-A2C6-73ECADD6246A}"/>
              </a:ext>
            </a:extLst>
          </p:cNvPr>
          <p:cNvCxnSpPr>
            <a:cxnSpLocks/>
          </p:cNvCxnSpPr>
          <p:nvPr/>
        </p:nvCxnSpPr>
        <p:spPr>
          <a:xfrm>
            <a:off x="9828697" y="4104154"/>
            <a:ext cx="0" cy="166588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864F9FC5-9350-4FE2-BC37-C8694FEB987F}"/>
              </a:ext>
            </a:extLst>
          </p:cNvPr>
          <p:cNvCxnSpPr>
            <a:cxnSpLocks/>
          </p:cNvCxnSpPr>
          <p:nvPr/>
        </p:nvCxnSpPr>
        <p:spPr>
          <a:xfrm>
            <a:off x="10004057" y="4037801"/>
            <a:ext cx="53190" cy="809838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7851FC8-9C24-4FAD-A8C2-9A26DF4F5686}"/>
              </a:ext>
            </a:extLst>
          </p:cNvPr>
          <p:cNvCxnSpPr>
            <a:cxnSpLocks/>
          </p:cNvCxnSpPr>
          <p:nvPr/>
        </p:nvCxnSpPr>
        <p:spPr>
          <a:xfrm>
            <a:off x="10209252" y="4827017"/>
            <a:ext cx="125351" cy="638616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14EF00A-207A-4F1F-AB9D-A2AF24C331AE}"/>
              </a:ext>
            </a:extLst>
          </p:cNvPr>
          <p:cNvCxnSpPr>
            <a:cxnSpLocks/>
          </p:cNvCxnSpPr>
          <p:nvPr/>
        </p:nvCxnSpPr>
        <p:spPr>
          <a:xfrm>
            <a:off x="10499731" y="5438618"/>
            <a:ext cx="41923" cy="306795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6E6D05DA-926F-4ED0-AE9E-CF323DEB6AC7}"/>
              </a:ext>
            </a:extLst>
          </p:cNvPr>
          <p:cNvCxnSpPr>
            <a:cxnSpLocks/>
          </p:cNvCxnSpPr>
          <p:nvPr/>
        </p:nvCxnSpPr>
        <p:spPr>
          <a:xfrm>
            <a:off x="10704414" y="5730299"/>
            <a:ext cx="19778" cy="279712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4AC74C9B-C418-44EF-8836-74C12020E0E0}"/>
              </a:ext>
            </a:extLst>
          </p:cNvPr>
          <p:cNvCxnSpPr>
            <a:cxnSpLocks/>
            <a:endCxn id="12" idx="14"/>
          </p:cNvCxnSpPr>
          <p:nvPr/>
        </p:nvCxnSpPr>
        <p:spPr>
          <a:xfrm>
            <a:off x="10867174" y="5955721"/>
            <a:ext cx="37613" cy="165469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C0011E8-8563-4CE4-800C-EDBDCF77939F}"/>
                  </a:ext>
                </a:extLst>
              </p:cNvPr>
              <p:cNvSpPr txBox="1"/>
              <p:nvPr/>
            </p:nvSpPr>
            <p:spPr>
              <a:xfrm>
                <a:off x="10775134" y="4215806"/>
                <a:ext cx="4760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9933FF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𝑔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C0011E8-8563-4CE4-800C-EDBDCF779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5134" y="4215806"/>
                <a:ext cx="476091" cy="461665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72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/>
      <p:bldP spid="13" grpId="1"/>
      <p:bldP spid="153" grpId="0"/>
      <p:bldP spid="153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7A8B-8D3A-4855-B20D-6F5316524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dimension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EB7024-91FC-4950-9A55-70EA4EA91ACD}"/>
              </a:ext>
            </a:extLst>
          </p:cNvPr>
          <p:cNvGrpSpPr/>
          <p:nvPr/>
        </p:nvGrpSpPr>
        <p:grpSpPr>
          <a:xfrm>
            <a:off x="3780708" y="4052024"/>
            <a:ext cx="5754534" cy="2603500"/>
            <a:chOff x="3780708" y="4052024"/>
            <a:chExt cx="5754534" cy="26035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F017925-BD04-4269-A61B-5CB0405767EB}"/>
                </a:ext>
              </a:extLst>
            </p:cNvPr>
            <p:cNvSpPr/>
            <p:nvPr/>
          </p:nvSpPr>
          <p:spPr>
            <a:xfrm>
              <a:off x="3780708" y="4052024"/>
              <a:ext cx="2482850" cy="2603500"/>
            </a:xfrm>
            <a:prstGeom prst="rect">
              <a:avLst/>
            </a:prstGeom>
            <a:solidFill>
              <a:srgbClr val="00206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CA8446-D523-424E-8F41-5693287064FB}"/>
                </a:ext>
              </a:extLst>
            </p:cNvPr>
            <p:cNvSpPr/>
            <p:nvPr/>
          </p:nvSpPr>
          <p:spPr>
            <a:xfrm>
              <a:off x="7052392" y="4052024"/>
              <a:ext cx="2482850" cy="2603500"/>
            </a:xfrm>
            <a:prstGeom prst="rect">
              <a:avLst/>
            </a:prstGeom>
            <a:solidFill>
              <a:srgbClr val="00206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8CDCCD-26CA-4597-BB2B-2B427899A5DE}"/>
                </a:ext>
              </a:extLst>
            </p:cNvPr>
            <p:cNvSpPr/>
            <p:nvPr/>
          </p:nvSpPr>
          <p:spPr>
            <a:xfrm>
              <a:off x="6263558" y="4052024"/>
              <a:ext cx="788834" cy="2603500"/>
            </a:xfrm>
            <a:prstGeom prst="rect">
              <a:avLst/>
            </a:prstGeom>
            <a:gradFill flip="none" rotWithShape="1">
              <a:gsLst>
                <a:gs pos="0">
                  <a:srgbClr val="002060"/>
                </a:gs>
                <a:gs pos="77000">
                  <a:srgbClr val="FF9933"/>
                </a:gs>
                <a:gs pos="22000">
                  <a:srgbClr val="FF9933"/>
                </a:gs>
                <a:gs pos="100000">
                  <a:srgbClr val="002060"/>
                </a:gs>
              </a:gsLst>
              <a:lin ang="0" scaled="1"/>
              <a:tileRect/>
            </a:gra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037C61-B548-49E4-B717-ADBF48308E50}"/>
              </a:ext>
            </a:extLst>
          </p:cNvPr>
          <p:cNvCxnSpPr/>
          <p:nvPr/>
        </p:nvCxnSpPr>
        <p:spPr>
          <a:xfrm>
            <a:off x="3913240" y="1057024"/>
            <a:ext cx="0" cy="20410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AA9632-46D6-47A3-B13F-A77EA9B0C1C4}"/>
              </a:ext>
            </a:extLst>
          </p:cNvPr>
          <p:cNvCxnSpPr>
            <a:cxnSpLocks/>
          </p:cNvCxnSpPr>
          <p:nvPr/>
        </p:nvCxnSpPr>
        <p:spPr>
          <a:xfrm flipH="1">
            <a:off x="3913242" y="3092447"/>
            <a:ext cx="56953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F6802D-4E7D-45ED-997E-CE9161CCB968}"/>
              </a:ext>
            </a:extLst>
          </p:cNvPr>
          <p:cNvCxnSpPr>
            <a:cxnSpLocks/>
          </p:cNvCxnSpPr>
          <p:nvPr/>
        </p:nvCxnSpPr>
        <p:spPr>
          <a:xfrm>
            <a:off x="3907616" y="3086287"/>
            <a:ext cx="2355942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38B630-17C2-4E92-ADFD-E149C9C3AE73}"/>
              </a:ext>
            </a:extLst>
          </p:cNvPr>
          <p:cNvCxnSpPr>
            <a:cxnSpLocks/>
          </p:cNvCxnSpPr>
          <p:nvPr/>
        </p:nvCxnSpPr>
        <p:spPr>
          <a:xfrm flipV="1">
            <a:off x="6263558" y="1894051"/>
            <a:ext cx="69376" cy="1192236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692E8B-927A-4E59-ADC4-39E7D634AA36}"/>
              </a:ext>
            </a:extLst>
          </p:cNvPr>
          <p:cNvCxnSpPr>
            <a:cxnSpLocks/>
          </p:cNvCxnSpPr>
          <p:nvPr/>
        </p:nvCxnSpPr>
        <p:spPr>
          <a:xfrm flipH="1">
            <a:off x="6332935" y="1890971"/>
            <a:ext cx="510317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8021CB-B2D8-4FFA-9EBF-413455DC39AC}"/>
              </a:ext>
            </a:extLst>
          </p:cNvPr>
          <p:cNvCxnSpPr>
            <a:cxnSpLocks/>
          </p:cNvCxnSpPr>
          <p:nvPr/>
        </p:nvCxnSpPr>
        <p:spPr>
          <a:xfrm flipH="1" flipV="1">
            <a:off x="6843252" y="1888463"/>
            <a:ext cx="125361" cy="1209575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49F7C-583F-4D8B-8D66-623505C4721B}"/>
              </a:ext>
            </a:extLst>
          </p:cNvPr>
          <p:cNvCxnSpPr>
            <a:cxnSpLocks/>
          </p:cNvCxnSpPr>
          <p:nvPr/>
        </p:nvCxnSpPr>
        <p:spPr>
          <a:xfrm flipH="1">
            <a:off x="6968614" y="3098038"/>
            <a:ext cx="2639960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6A747D-AC40-4629-B93D-51C2A4D5755C}"/>
                  </a:ext>
                </a:extLst>
              </p:cNvPr>
              <p:cNvSpPr txBox="1"/>
              <p:nvPr/>
            </p:nvSpPr>
            <p:spPr>
              <a:xfrm>
                <a:off x="2313251" y="1966874"/>
                <a:ext cx="1283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6A747D-AC40-4629-B93D-51C2A4D57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251" y="1966874"/>
                <a:ext cx="1283104" cy="461665"/>
              </a:xfrm>
              <a:prstGeom prst="rect">
                <a:avLst/>
              </a:prstGeom>
              <a:blipFill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74E1F9-738B-4821-B5C5-3D1E26C90F3C}"/>
                  </a:ext>
                </a:extLst>
              </p:cNvPr>
              <p:cNvSpPr txBox="1"/>
              <p:nvPr/>
            </p:nvSpPr>
            <p:spPr>
              <a:xfrm>
                <a:off x="664815" y="4960866"/>
                <a:ext cx="3178173" cy="4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𝐽</m:t>
                          </m:r>
                        </m:e>
                        <m: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1,0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74E1F9-738B-4821-B5C5-3D1E26C90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15" y="4960866"/>
                <a:ext cx="3178173" cy="487569"/>
              </a:xfrm>
              <a:prstGeom prst="rect">
                <a:avLst/>
              </a:prstGeom>
              <a:blipFill>
                <a:blip r:embed="rId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D7639015-ED22-4AD8-8113-8CC94D893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2133" y="111134"/>
                <a:ext cx="7455293" cy="6204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,0)</m:t>
                        </m:r>
                      </m:e>
                    </m:func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parameters</a:t>
                </a: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D7639015-ED22-4AD8-8113-8CC94D893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2133" y="111134"/>
                <a:ext cx="7455293" cy="620471"/>
              </a:xfrm>
              <a:blipFill>
                <a:blip r:embed="rId4"/>
                <a:stretch>
                  <a:fillRect t="-882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506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7A8B-8D3A-4855-B20D-6F5316524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dimension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017925-BD04-4269-A61B-5CB0405767EB}"/>
              </a:ext>
            </a:extLst>
          </p:cNvPr>
          <p:cNvSpPr/>
          <p:nvPr/>
        </p:nvSpPr>
        <p:spPr>
          <a:xfrm>
            <a:off x="3780707" y="4052024"/>
            <a:ext cx="5827861" cy="2603500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037C61-B548-49E4-B717-ADBF48308E50}"/>
              </a:ext>
            </a:extLst>
          </p:cNvPr>
          <p:cNvCxnSpPr/>
          <p:nvPr/>
        </p:nvCxnSpPr>
        <p:spPr>
          <a:xfrm>
            <a:off x="3913240" y="1057024"/>
            <a:ext cx="0" cy="20410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AA9632-46D6-47A3-B13F-A77EA9B0C1C4}"/>
              </a:ext>
            </a:extLst>
          </p:cNvPr>
          <p:cNvCxnSpPr>
            <a:cxnSpLocks/>
          </p:cNvCxnSpPr>
          <p:nvPr/>
        </p:nvCxnSpPr>
        <p:spPr>
          <a:xfrm flipH="1">
            <a:off x="3913242" y="3092447"/>
            <a:ext cx="56953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F6802D-4E7D-45ED-997E-CE9161CCB968}"/>
              </a:ext>
            </a:extLst>
          </p:cNvPr>
          <p:cNvCxnSpPr>
            <a:cxnSpLocks/>
          </p:cNvCxnSpPr>
          <p:nvPr/>
        </p:nvCxnSpPr>
        <p:spPr>
          <a:xfrm>
            <a:off x="3907616" y="3086287"/>
            <a:ext cx="2355942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38B630-17C2-4E92-ADFD-E149C9C3AE73}"/>
              </a:ext>
            </a:extLst>
          </p:cNvPr>
          <p:cNvCxnSpPr>
            <a:cxnSpLocks/>
          </p:cNvCxnSpPr>
          <p:nvPr/>
        </p:nvCxnSpPr>
        <p:spPr>
          <a:xfrm flipV="1">
            <a:off x="6263558" y="1894051"/>
            <a:ext cx="69376" cy="1192236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692E8B-927A-4E59-ADC4-39E7D634AA36}"/>
              </a:ext>
            </a:extLst>
          </p:cNvPr>
          <p:cNvCxnSpPr>
            <a:cxnSpLocks/>
          </p:cNvCxnSpPr>
          <p:nvPr/>
        </p:nvCxnSpPr>
        <p:spPr>
          <a:xfrm flipH="1">
            <a:off x="6332935" y="1890971"/>
            <a:ext cx="510317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8021CB-B2D8-4FFA-9EBF-413455DC39AC}"/>
              </a:ext>
            </a:extLst>
          </p:cNvPr>
          <p:cNvCxnSpPr>
            <a:cxnSpLocks/>
          </p:cNvCxnSpPr>
          <p:nvPr/>
        </p:nvCxnSpPr>
        <p:spPr>
          <a:xfrm flipH="1" flipV="1">
            <a:off x="6843252" y="1888463"/>
            <a:ext cx="125361" cy="1209575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49F7C-583F-4D8B-8D66-623505C4721B}"/>
              </a:ext>
            </a:extLst>
          </p:cNvPr>
          <p:cNvCxnSpPr>
            <a:cxnSpLocks/>
          </p:cNvCxnSpPr>
          <p:nvPr/>
        </p:nvCxnSpPr>
        <p:spPr>
          <a:xfrm flipH="1">
            <a:off x="6968614" y="3098038"/>
            <a:ext cx="2639960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6A747D-AC40-4629-B93D-51C2A4D5755C}"/>
                  </a:ext>
                </a:extLst>
              </p:cNvPr>
              <p:cNvSpPr txBox="1"/>
              <p:nvPr/>
            </p:nvSpPr>
            <p:spPr>
              <a:xfrm>
                <a:off x="2313251" y="1966874"/>
                <a:ext cx="1283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6A747D-AC40-4629-B93D-51C2A4D57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251" y="1966874"/>
                <a:ext cx="1283104" cy="461665"/>
              </a:xfrm>
              <a:prstGeom prst="rect">
                <a:avLst/>
              </a:prstGeom>
              <a:blipFill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74E1F9-738B-4821-B5C5-3D1E26C90F3C}"/>
                  </a:ext>
                </a:extLst>
              </p:cNvPr>
              <p:cNvSpPr txBox="1"/>
              <p:nvPr/>
            </p:nvSpPr>
            <p:spPr>
              <a:xfrm>
                <a:off x="664815" y="4960866"/>
                <a:ext cx="3178173" cy="487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𝐽</m:t>
                          </m:r>
                        </m:e>
                        <m: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1,0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74E1F9-738B-4821-B5C5-3D1E26C90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15" y="4960866"/>
                <a:ext cx="3178173" cy="487569"/>
              </a:xfrm>
              <a:prstGeom prst="rect">
                <a:avLst/>
              </a:prstGeom>
              <a:blipFill>
                <a:blip r:embed="rId3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30B78FCD-ADAB-4A86-99FD-3466015C6BC3}"/>
              </a:ext>
            </a:extLst>
          </p:cNvPr>
          <p:cNvSpPr/>
          <p:nvPr/>
        </p:nvSpPr>
        <p:spPr>
          <a:xfrm>
            <a:off x="6121852" y="4929536"/>
            <a:ext cx="932481" cy="727012"/>
          </a:xfrm>
          <a:prstGeom prst="ellipse">
            <a:avLst/>
          </a:prstGeom>
          <a:gradFill flip="none" rotWithShape="1">
            <a:gsLst>
              <a:gs pos="45000">
                <a:srgbClr val="FF9933"/>
              </a:gs>
              <a:gs pos="0">
                <a:srgbClr val="FF9933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49AC6F8-277C-43B2-8A79-0D3C85AADC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2133" y="111134"/>
                <a:ext cx="7455293" cy="6204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,0)</m:t>
                        </m:r>
                      </m:e>
                    </m:func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parameters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49AC6F8-277C-43B2-8A79-0D3C85AADC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2133" y="111134"/>
                <a:ext cx="7455293" cy="620471"/>
              </a:xfrm>
              <a:blipFill>
                <a:blip r:embed="rId4"/>
                <a:stretch>
                  <a:fillRect t="-882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5BF1666-7457-4127-843E-81F87C69345E}"/>
              </a:ext>
            </a:extLst>
          </p:cNvPr>
          <p:cNvGrpSpPr/>
          <p:nvPr/>
        </p:nvGrpSpPr>
        <p:grpSpPr>
          <a:xfrm>
            <a:off x="3780708" y="4052024"/>
            <a:ext cx="5754534" cy="2603500"/>
            <a:chOff x="3780708" y="4052024"/>
            <a:chExt cx="5754534" cy="26035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8191ED-002B-405B-B34E-5B20BB6182B9}"/>
                </a:ext>
              </a:extLst>
            </p:cNvPr>
            <p:cNvSpPr/>
            <p:nvPr/>
          </p:nvSpPr>
          <p:spPr>
            <a:xfrm>
              <a:off x="3780708" y="4052024"/>
              <a:ext cx="2482850" cy="2603500"/>
            </a:xfrm>
            <a:prstGeom prst="rect">
              <a:avLst/>
            </a:prstGeom>
            <a:solidFill>
              <a:srgbClr val="00206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BE137B2-8D2D-4F0D-8C7A-C228B6B20321}"/>
                </a:ext>
              </a:extLst>
            </p:cNvPr>
            <p:cNvSpPr/>
            <p:nvPr/>
          </p:nvSpPr>
          <p:spPr>
            <a:xfrm>
              <a:off x="7052392" y="4052024"/>
              <a:ext cx="2482850" cy="2603500"/>
            </a:xfrm>
            <a:prstGeom prst="rect">
              <a:avLst/>
            </a:prstGeom>
            <a:solidFill>
              <a:srgbClr val="00206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EE5CA4-47FF-42F0-9CA6-021B8C2300A7}"/>
                </a:ext>
              </a:extLst>
            </p:cNvPr>
            <p:cNvSpPr/>
            <p:nvPr/>
          </p:nvSpPr>
          <p:spPr>
            <a:xfrm>
              <a:off x="6263558" y="4052024"/>
              <a:ext cx="788834" cy="2603500"/>
            </a:xfrm>
            <a:prstGeom prst="rect">
              <a:avLst/>
            </a:prstGeom>
            <a:gradFill flip="none" rotWithShape="1">
              <a:gsLst>
                <a:gs pos="0">
                  <a:srgbClr val="002060"/>
                </a:gs>
                <a:gs pos="77000">
                  <a:srgbClr val="FF9933"/>
                </a:gs>
                <a:gs pos="22000">
                  <a:srgbClr val="FF9933"/>
                </a:gs>
                <a:gs pos="100000">
                  <a:srgbClr val="002060"/>
                </a:gs>
              </a:gsLst>
              <a:lin ang="0" scaled="1"/>
              <a:tileRect/>
            </a:gra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89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7A8B-8D3A-4855-B20D-6F5316524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dimension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017925-BD04-4269-A61B-5CB0405767EB}"/>
              </a:ext>
            </a:extLst>
          </p:cNvPr>
          <p:cNvSpPr/>
          <p:nvPr/>
        </p:nvSpPr>
        <p:spPr>
          <a:xfrm>
            <a:off x="3780707" y="4052024"/>
            <a:ext cx="5827861" cy="2603500"/>
          </a:xfrm>
          <a:prstGeom prst="rect">
            <a:avLst/>
          </a:prstGeom>
          <a:solidFill>
            <a:srgbClr val="002060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037C61-B548-49E4-B717-ADBF48308E50}"/>
              </a:ext>
            </a:extLst>
          </p:cNvPr>
          <p:cNvCxnSpPr/>
          <p:nvPr/>
        </p:nvCxnSpPr>
        <p:spPr>
          <a:xfrm>
            <a:off x="3913240" y="1057024"/>
            <a:ext cx="0" cy="20410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AA9632-46D6-47A3-B13F-A77EA9B0C1C4}"/>
              </a:ext>
            </a:extLst>
          </p:cNvPr>
          <p:cNvCxnSpPr>
            <a:cxnSpLocks/>
          </p:cNvCxnSpPr>
          <p:nvPr/>
        </p:nvCxnSpPr>
        <p:spPr>
          <a:xfrm flipH="1">
            <a:off x="3913242" y="3092447"/>
            <a:ext cx="56953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F6802D-4E7D-45ED-997E-CE9161CCB968}"/>
              </a:ext>
            </a:extLst>
          </p:cNvPr>
          <p:cNvCxnSpPr>
            <a:cxnSpLocks/>
          </p:cNvCxnSpPr>
          <p:nvPr/>
        </p:nvCxnSpPr>
        <p:spPr>
          <a:xfrm>
            <a:off x="3907616" y="3086287"/>
            <a:ext cx="2355942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38B630-17C2-4E92-ADFD-E149C9C3AE73}"/>
              </a:ext>
            </a:extLst>
          </p:cNvPr>
          <p:cNvCxnSpPr>
            <a:cxnSpLocks/>
          </p:cNvCxnSpPr>
          <p:nvPr/>
        </p:nvCxnSpPr>
        <p:spPr>
          <a:xfrm flipV="1">
            <a:off x="6263558" y="1894051"/>
            <a:ext cx="69376" cy="1192236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692E8B-927A-4E59-ADC4-39E7D634AA36}"/>
              </a:ext>
            </a:extLst>
          </p:cNvPr>
          <p:cNvCxnSpPr>
            <a:cxnSpLocks/>
          </p:cNvCxnSpPr>
          <p:nvPr/>
        </p:nvCxnSpPr>
        <p:spPr>
          <a:xfrm flipH="1">
            <a:off x="6332935" y="1890971"/>
            <a:ext cx="510317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8021CB-B2D8-4FFA-9EBF-413455DC39AC}"/>
              </a:ext>
            </a:extLst>
          </p:cNvPr>
          <p:cNvCxnSpPr>
            <a:cxnSpLocks/>
          </p:cNvCxnSpPr>
          <p:nvPr/>
        </p:nvCxnSpPr>
        <p:spPr>
          <a:xfrm flipH="1" flipV="1">
            <a:off x="6843252" y="1888463"/>
            <a:ext cx="125361" cy="1209575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649F7C-583F-4D8B-8D66-623505C4721B}"/>
              </a:ext>
            </a:extLst>
          </p:cNvPr>
          <p:cNvCxnSpPr>
            <a:cxnSpLocks/>
          </p:cNvCxnSpPr>
          <p:nvPr/>
        </p:nvCxnSpPr>
        <p:spPr>
          <a:xfrm flipH="1">
            <a:off x="6968614" y="3098038"/>
            <a:ext cx="2639960" cy="0"/>
          </a:xfrm>
          <a:prstGeom prst="line">
            <a:avLst/>
          </a:prstGeom>
          <a:ln w="38100">
            <a:solidFill>
              <a:srgbClr val="9933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6A747D-AC40-4629-B93D-51C2A4D5755C}"/>
                  </a:ext>
                </a:extLst>
              </p:cNvPr>
              <p:cNvSpPr txBox="1"/>
              <p:nvPr/>
            </p:nvSpPr>
            <p:spPr>
              <a:xfrm>
                <a:off x="2313251" y="1966874"/>
                <a:ext cx="1283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6A747D-AC40-4629-B93D-51C2A4D57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251" y="1966874"/>
                <a:ext cx="1283104" cy="461665"/>
              </a:xfrm>
              <a:prstGeom prst="rect">
                <a:avLst/>
              </a:prstGeom>
              <a:blipFill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30B78FCD-ADAB-4A86-99FD-3466015C6BC3}"/>
              </a:ext>
            </a:extLst>
          </p:cNvPr>
          <p:cNvSpPr/>
          <p:nvPr/>
        </p:nvSpPr>
        <p:spPr>
          <a:xfrm>
            <a:off x="5736444" y="5448435"/>
            <a:ext cx="301619" cy="294308"/>
          </a:xfrm>
          <a:prstGeom prst="ellipse">
            <a:avLst/>
          </a:prstGeom>
          <a:gradFill flip="none" rotWithShape="1">
            <a:gsLst>
              <a:gs pos="45000">
                <a:srgbClr val="FF9933"/>
              </a:gs>
              <a:gs pos="0">
                <a:srgbClr val="FF9933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A3922C-50E0-433B-9A40-FA07303453BD}"/>
              </a:ext>
            </a:extLst>
          </p:cNvPr>
          <p:cNvSpPr/>
          <p:nvPr/>
        </p:nvSpPr>
        <p:spPr>
          <a:xfrm>
            <a:off x="5736444" y="5339059"/>
            <a:ext cx="301619" cy="323739"/>
          </a:xfrm>
          <a:prstGeom prst="ellipse">
            <a:avLst/>
          </a:prstGeom>
          <a:gradFill flip="none" rotWithShape="1">
            <a:gsLst>
              <a:gs pos="45000">
                <a:srgbClr val="FF9933">
                  <a:alpha val="61000"/>
                </a:srgbClr>
              </a:gs>
              <a:gs pos="0">
                <a:srgbClr val="FF9933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C9E1A0-8B5F-4C62-A4BD-2AB29CCD4EC9}"/>
              </a:ext>
            </a:extLst>
          </p:cNvPr>
          <p:cNvSpPr/>
          <p:nvPr/>
        </p:nvSpPr>
        <p:spPr>
          <a:xfrm>
            <a:off x="5737704" y="5271907"/>
            <a:ext cx="301619" cy="294308"/>
          </a:xfrm>
          <a:prstGeom prst="ellipse">
            <a:avLst/>
          </a:prstGeom>
          <a:gradFill flip="none" rotWithShape="1">
            <a:gsLst>
              <a:gs pos="45000">
                <a:srgbClr val="FF9933">
                  <a:alpha val="61000"/>
                </a:srgbClr>
              </a:gs>
              <a:gs pos="0">
                <a:srgbClr val="FF9933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E68DE1-FDF4-4DAE-A03F-0DCC59337E58}"/>
              </a:ext>
            </a:extLst>
          </p:cNvPr>
          <p:cNvSpPr/>
          <p:nvPr/>
        </p:nvSpPr>
        <p:spPr>
          <a:xfrm>
            <a:off x="5754078" y="5190040"/>
            <a:ext cx="301619" cy="294308"/>
          </a:xfrm>
          <a:prstGeom prst="ellipse">
            <a:avLst/>
          </a:prstGeom>
          <a:gradFill flip="none" rotWithShape="1">
            <a:gsLst>
              <a:gs pos="45000">
                <a:srgbClr val="FF9933">
                  <a:alpha val="61000"/>
                </a:srgbClr>
              </a:gs>
              <a:gs pos="0">
                <a:srgbClr val="FF9933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D54FD5-E0A4-4032-9535-DD4F9C820428}"/>
              </a:ext>
            </a:extLst>
          </p:cNvPr>
          <p:cNvSpPr/>
          <p:nvPr/>
        </p:nvSpPr>
        <p:spPr>
          <a:xfrm>
            <a:off x="5732667" y="5115730"/>
            <a:ext cx="301619" cy="294308"/>
          </a:xfrm>
          <a:prstGeom prst="ellipse">
            <a:avLst/>
          </a:prstGeom>
          <a:gradFill flip="none" rotWithShape="1">
            <a:gsLst>
              <a:gs pos="45000">
                <a:srgbClr val="FF9933">
                  <a:alpha val="61000"/>
                </a:srgbClr>
              </a:gs>
              <a:gs pos="0">
                <a:srgbClr val="FF9933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A976BCE-8A7A-4DD2-AAFF-6A21CBD8BE3F}"/>
              </a:ext>
            </a:extLst>
          </p:cNvPr>
          <p:cNvSpPr/>
          <p:nvPr/>
        </p:nvSpPr>
        <p:spPr>
          <a:xfrm>
            <a:off x="5888844" y="5472366"/>
            <a:ext cx="301619" cy="294308"/>
          </a:xfrm>
          <a:prstGeom prst="ellipse">
            <a:avLst/>
          </a:prstGeom>
          <a:gradFill flip="none" rotWithShape="1">
            <a:gsLst>
              <a:gs pos="45000">
                <a:srgbClr val="FF9933"/>
              </a:gs>
              <a:gs pos="0">
                <a:srgbClr val="FF9933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334192-EEE4-4331-A934-27112406758F}"/>
              </a:ext>
            </a:extLst>
          </p:cNvPr>
          <p:cNvSpPr/>
          <p:nvPr/>
        </p:nvSpPr>
        <p:spPr>
          <a:xfrm>
            <a:off x="5888844" y="5377705"/>
            <a:ext cx="301619" cy="294308"/>
          </a:xfrm>
          <a:prstGeom prst="ellipse">
            <a:avLst/>
          </a:prstGeom>
          <a:gradFill flip="none" rotWithShape="1">
            <a:gsLst>
              <a:gs pos="45000">
                <a:srgbClr val="FF9933">
                  <a:alpha val="61000"/>
                </a:srgbClr>
              </a:gs>
              <a:gs pos="0">
                <a:srgbClr val="FF9933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5C9956-805C-4A5F-A9CA-55D5D8E82D12}"/>
              </a:ext>
            </a:extLst>
          </p:cNvPr>
          <p:cNvSpPr/>
          <p:nvPr/>
        </p:nvSpPr>
        <p:spPr>
          <a:xfrm>
            <a:off x="5890104" y="5295838"/>
            <a:ext cx="301619" cy="294308"/>
          </a:xfrm>
          <a:prstGeom prst="ellipse">
            <a:avLst/>
          </a:prstGeom>
          <a:gradFill flip="none" rotWithShape="1">
            <a:gsLst>
              <a:gs pos="45000">
                <a:srgbClr val="FF9933">
                  <a:alpha val="61000"/>
                </a:srgbClr>
              </a:gs>
              <a:gs pos="0">
                <a:srgbClr val="FF9933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D06E77E-BF93-4F89-A806-94A9ECC41213}"/>
              </a:ext>
            </a:extLst>
          </p:cNvPr>
          <p:cNvSpPr/>
          <p:nvPr/>
        </p:nvSpPr>
        <p:spPr>
          <a:xfrm>
            <a:off x="5906478" y="5213971"/>
            <a:ext cx="301619" cy="294308"/>
          </a:xfrm>
          <a:prstGeom prst="ellipse">
            <a:avLst/>
          </a:prstGeom>
          <a:gradFill flip="none" rotWithShape="1">
            <a:gsLst>
              <a:gs pos="45000">
                <a:srgbClr val="FF9933">
                  <a:alpha val="61000"/>
                </a:srgbClr>
              </a:gs>
              <a:gs pos="0">
                <a:srgbClr val="FF9933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1B35A7C-4703-461B-A6E9-CAD59ACF8D64}"/>
              </a:ext>
            </a:extLst>
          </p:cNvPr>
          <p:cNvSpPr/>
          <p:nvPr/>
        </p:nvSpPr>
        <p:spPr>
          <a:xfrm>
            <a:off x="5885067" y="5139661"/>
            <a:ext cx="301619" cy="294308"/>
          </a:xfrm>
          <a:prstGeom prst="ellipse">
            <a:avLst/>
          </a:prstGeom>
          <a:gradFill flip="none" rotWithShape="1">
            <a:gsLst>
              <a:gs pos="45000">
                <a:srgbClr val="FF9933">
                  <a:alpha val="61000"/>
                </a:srgbClr>
              </a:gs>
              <a:gs pos="0">
                <a:srgbClr val="FF9933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C4A939B-AAB9-4060-BF12-BEAA789E8577}"/>
              </a:ext>
            </a:extLst>
          </p:cNvPr>
          <p:cNvSpPr/>
          <p:nvPr/>
        </p:nvSpPr>
        <p:spPr>
          <a:xfrm>
            <a:off x="6041244" y="5443398"/>
            <a:ext cx="301619" cy="294308"/>
          </a:xfrm>
          <a:prstGeom prst="ellipse">
            <a:avLst/>
          </a:prstGeom>
          <a:gradFill flip="none" rotWithShape="1">
            <a:gsLst>
              <a:gs pos="45000">
                <a:srgbClr val="FF9933"/>
              </a:gs>
              <a:gs pos="0">
                <a:srgbClr val="FF9933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5B26E8D-2089-4927-B059-6AA5F7004E1D}"/>
              </a:ext>
            </a:extLst>
          </p:cNvPr>
          <p:cNvSpPr/>
          <p:nvPr/>
        </p:nvSpPr>
        <p:spPr>
          <a:xfrm>
            <a:off x="6041244" y="5348737"/>
            <a:ext cx="301619" cy="294308"/>
          </a:xfrm>
          <a:prstGeom prst="ellipse">
            <a:avLst/>
          </a:prstGeom>
          <a:gradFill flip="none" rotWithShape="1">
            <a:gsLst>
              <a:gs pos="45000">
                <a:srgbClr val="FF9933">
                  <a:alpha val="61000"/>
                </a:srgbClr>
              </a:gs>
              <a:gs pos="0">
                <a:srgbClr val="FF9933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2EF9FE4-C544-4E5F-8797-77354922FB6A}"/>
              </a:ext>
            </a:extLst>
          </p:cNvPr>
          <p:cNvSpPr/>
          <p:nvPr/>
        </p:nvSpPr>
        <p:spPr>
          <a:xfrm>
            <a:off x="6042504" y="5266870"/>
            <a:ext cx="301619" cy="294308"/>
          </a:xfrm>
          <a:prstGeom prst="ellipse">
            <a:avLst/>
          </a:prstGeom>
          <a:gradFill flip="none" rotWithShape="1">
            <a:gsLst>
              <a:gs pos="45000">
                <a:srgbClr val="FF9933">
                  <a:alpha val="61000"/>
                </a:srgbClr>
              </a:gs>
              <a:gs pos="0">
                <a:srgbClr val="FF9933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55738B-BE22-49E7-BDC2-4AF52CA2B330}"/>
              </a:ext>
            </a:extLst>
          </p:cNvPr>
          <p:cNvSpPr/>
          <p:nvPr/>
        </p:nvSpPr>
        <p:spPr>
          <a:xfrm>
            <a:off x="6058878" y="5185003"/>
            <a:ext cx="301619" cy="294308"/>
          </a:xfrm>
          <a:prstGeom prst="ellipse">
            <a:avLst/>
          </a:prstGeom>
          <a:gradFill flip="none" rotWithShape="1">
            <a:gsLst>
              <a:gs pos="45000">
                <a:srgbClr val="FF9933">
                  <a:alpha val="61000"/>
                </a:srgbClr>
              </a:gs>
              <a:gs pos="0">
                <a:srgbClr val="FF9933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9E88C9C-B96C-46A6-941A-3B0AB430156C}"/>
              </a:ext>
            </a:extLst>
          </p:cNvPr>
          <p:cNvSpPr/>
          <p:nvPr/>
        </p:nvSpPr>
        <p:spPr>
          <a:xfrm>
            <a:off x="6037467" y="5110693"/>
            <a:ext cx="301619" cy="294308"/>
          </a:xfrm>
          <a:prstGeom prst="ellipse">
            <a:avLst/>
          </a:prstGeom>
          <a:gradFill flip="none" rotWithShape="1">
            <a:gsLst>
              <a:gs pos="45000">
                <a:srgbClr val="FF9933">
                  <a:alpha val="61000"/>
                </a:srgbClr>
              </a:gs>
              <a:gs pos="0">
                <a:srgbClr val="FF9933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C0767E4-DE0A-47C3-8BE2-D91611A1155A}"/>
              </a:ext>
            </a:extLst>
          </p:cNvPr>
          <p:cNvSpPr/>
          <p:nvPr/>
        </p:nvSpPr>
        <p:spPr>
          <a:xfrm>
            <a:off x="6178530" y="5452215"/>
            <a:ext cx="301619" cy="294308"/>
          </a:xfrm>
          <a:prstGeom prst="ellipse">
            <a:avLst/>
          </a:prstGeom>
          <a:gradFill flip="none" rotWithShape="1">
            <a:gsLst>
              <a:gs pos="45000">
                <a:srgbClr val="FF9933"/>
              </a:gs>
              <a:gs pos="0">
                <a:srgbClr val="FF9933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90C750-7238-4A8F-A600-D5FC6E94DD20}"/>
              </a:ext>
            </a:extLst>
          </p:cNvPr>
          <p:cNvSpPr/>
          <p:nvPr/>
        </p:nvSpPr>
        <p:spPr>
          <a:xfrm>
            <a:off x="6178530" y="5357554"/>
            <a:ext cx="301619" cy="294308"/>
          </a:xfrm>
          <a:prstGeom prst="ellipse">
            <a:avLst/>
          </a:prstGeom>
          <a:gradFill flip="none" rotWithShape="1">
            <a:gsLst>
              <a:gs pos="45000">
                <a:srgbClr val="FF9933">
                  <a:alpha val="61000"/>
                </a:srgbClr>
              </a:gs>
              <a:gs pos="0">
                <a:srgbClr val="FF9933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3018F6-BA53-493E-B73A-773DE703F41C}"/>
              </a:ext>
            </a:extLst>
          </p:cNvPr>
          <p:cNvSpPr/>
          <p:nvPr/>
        </p:nvSpPr>
        <p:spPr>
          <a:xfrm>
            <a:off x="6179790" y="5275687"/>
            <a:ext cx="301619" cy="294308"/>
          </a:xfrm>
          <a:prstGeom prst="ellipse">
            <a:avLst/>
          </a:prstGeom>
          <a:gradFill flip="none" rotWithShape="1">
            <a:gsLst>
              <a:gs pos="45000">
                <a:srgbClr val="FF9933">
                  <a:alpha val="61000"/>
                </a:srgbClr>
              </a:gs>
              <a:gs pos="0">
                <a:srgbClr val="FF9933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F9F76FC-B462-494E-A2B4-50616563224F}"/>
              </a:ext>
            </a:extLst>
          </p:cNvPr>
          <p:cNvSpPr/>
          <p:nvPr/>
        </p:nvSpPr>
        <p:spPr>
          <a:xfrm>
            <a:off x="6196164" y="5193820"/>
            <a:ext cx="301619" cy="294308"/>
          </a:xfrm>
          <a:prstGeom prst="ellipse">
            <a:avLst/>
          </a:prstGeom>
          <a:gradFill flip="none" rotWithShape="1">
            <a:gsLst>
              <a:gs pos="45000">
                <a:srgbClr val="FF9933">
                  <a:alpha val="61000"/>
                </a:srgbClr>
              </a:gs>
              <a:gs pos="0">
                <a:srgbClr val="FF9933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C7072CC-7269-4859-B57E-FD71BDD93DDE}"/>
              </a:ext>
            </a:extLst>
          </p:cNvPr>
          <p:cNvSpPr/>
          <p:nvPr/>
        </p:nvSpPr>
        <p:spPr>
          <a:xfrm>
            <a:off x="6174753" y="5119510"/>
            <a:ext cx="301619" cy="294308"/>
          </a:xfrm>
          <a:prstGeom prst="ellipse">
            <a:avLst/>
          </a:prstGeom>
          <a:gradFill flip="none" rotWithShape="1">
            <a:gsLst>
              <a:gs pos="45000">
                <a:srgbClr val="FF9933">
                  <a:alpha val="61000"/>
                </a:srgbClr>
              </a:gs>
              <a:gs pos="0">
                <a:srgbClr val="FF9933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D927278-CA12-4FA0-B0B8-1B56F6E32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2133" y="111134"/>
                <a:ext cx="7455293" cy="6204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,0)</m:t>
                        </m:r>
                      </m:e>
                    </m:func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parameters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2D927278-CA12-4FA0-B0B8-1B56F6E32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2133" y="111134"/>
                <a:ext cx="7455293" cy="620471"/>
              </a:xfrm>
              <a:blipFill>
                <a:blip r:embed="rId4"/>
                <a:stretch>
                  <a:fillRect t="-882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67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241DD-0EC7-4D4B-9139-4A560602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</a:t>
            </a:r>
            <a:r>
              <a:rPr lang="en-US" dirty="0" err="1"/>
              <a:t>ReLU’s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26CA95-E650-44AC-AE85-CD572E71247C}"/>
                  </a:ext>
                </a:extLst>
              </p:cNvPr>
              <p:cNvSpPr txBox="1"/>
              <p:nvPr/>
            </p:nvSpPr>
            <p:spPr>
              <a:xfrm>
                <a:off x="0" y="907749"/>
                <a:ext cx="11728503" cy="494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[0,1]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ℝ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can be approximated as sum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max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𝛼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𝛽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26CA95-E650-44AC-AE85-CD572E712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07749"/>
                <a:ext cx="11728503" cy="494559"/>
              </a:xfrm>
              <a:prstGeom prst="rect">
                <a:avLst/>
              </a:prstGeom>
              <a:blipFill>
                <a:blip r:embed="rId2"/>
                <a:stretch>
                  <a:fillRect l="-780" t="-9877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2421F7-B0C2-4A7F-B8B0-CE9623220448}"/>
                  </a:ext>
                </a:extLst>
              </p:cNvPr>
              <p:cNvSpPr txBox="1"/>
              <p:nvPr/>
            </p:nvSpPr>
            <p:spPr>
              <a:xfrm>
                <a:off x="0" y="1500163"/>
                <a:ext cx="11728503" cy="4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Can discretize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points – need at most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𝑑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ReLUs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2421F7-B0C2-4A7F-B8B0-CE9623220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00163"/>
                <a:ext cx="11728503" cy="486672"/>
              </a:xfrm>
              <a:prstGeom prst="rect">
                <a:avLst/>
              </a:prstGeom>
              <a:blipFill>
                <a:blip r:embed="rId3"/>
                <a:stretch>
                  <a:fillRect l="-780" t="-3750" b="-2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F21011D-339F-4950-A26B-940437F6C3B2}"/>
              </a:ext>
            </a:extLst>
          </p:cNvPr>
          <p:cNvSpPr txBox="1"/>
          <p:nvPr/>
        </p:nvSpPr>
        <p:spPr>
          <a:xfrm>
            <a:off x="1056094" y="2125117"/>
            <a:ext cx="11728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(For formal proofs, see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Cybenko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‘89,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Hornik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‘91, Barron ’93; MIT 18.408)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12F7D7-4638-4B82-9C6E-4C015E822DFE}"/>
                  </a:ext>
                </a:extLst>
              </p:cNvPr>
              <p:cNvSpPr txBox="1"/>
              <p:nvPr/>
            </p:nvSpPr>
            <p:spPr>
              <a:xfrm>
                <a:off x="60456" y="2910250"/>
                <a:ext cx="10542050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THM: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’s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ReLU’s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are </a:t>
                </a:r>
                <a:r>
                  <a:rPr lang="en-US" sz="24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necessary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12F7D7-4638-4B82-9C6E-4C015E822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" y="2910250"/>
                <a:ext cx="10542050" cy="468205"/>
              </a:xfrm>
              <a:prstGeom prst="rect">
                <a:avLst/>
              </a:prstGeom>
              <a:blipFill>
                <a:blip r:embed="rId4"/>
                <a:stretch>
                  <a:fillRect l="-925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73C561-8E45-47C8-B97E-1D2247830BCD}"/>
              </a:ext>
            </a:extLst>
          </p:cNvPr>
          <p:cNvCxnSpPr/>
          <p:nvPr/>
        </p:nvCxnSpPr>
        <p:spPr>
          <a:xfrm>
            <a:off x="7798850" y="4503770"/>
            <a:ext cx="1526519" cy="1148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5F76F3-5B4A-4E3B-A0AE-4C0981C3FA83}"/>
              </a:ext>
            </a:extLst>
          </p:cNvPr>
          <p:cNvCxnSpPr>
            <a:cxnSpLocks/>
          </p:cNvCxnSpPr>
          <p:nvPr/>
        </p:nvCxnSpPr>
        <p:spPr>
          <a:xfrm flipH="1">
            <a:off x="9325370" y="4405529"/>
            <a:ext cx="1503847" cy="12469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D31DC0-1BB0-415A-BC65-4ECFCBB37A79}"/>
              </a:ext>
            </a:extLst>
          </p:cNvPr>
          <p:cNvCxnSpPr/>
          <p:nvPr/>
        </p:nvCxnSpPr>
        <p:spPr>
          <a:xfrm>
            <a:off x="8410969" y="3875223"/>
            <a:ext cx="1670103" cy="120288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C343EA-7F6A-4B03-B251-85E84B0F6212}"/>
              </a:ext>
            </a:extLst>
          </p:cNvPr>
          <p:cNvCxnSpPr>
            <a:cxnSpLocks/>
          </p:cNvCxnSpPr>
          <p:nvPr/>
        </p:nvCxnSpPr>
        <p:spPr>
          <a:xfrm flipV="1">
            <a:off x="8490318" y="3875223"/>
            <a:ext cx="1447170" cy="115376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7F9A9F-13EE-47DA-92E8-08E9E77DF88D}"/>
              </a:ext>
            </a:extLst>
          </p:cNvPr>
          <p:cNvCxnSpPr/>
          <p:nvPr/>
        </p:nvCxnSpPr>
        <p:spPr>
          <a:xfrm flipV="1">
            <a:off x="8490318" y="3539785"/>
            <a:ext cx="0" cy="865744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BC488C1-A5BF-4F15-882D-582F44F28D13}"/>
              </a:ext>
            </a:extLst>
          </p:cNvPr>
          <p:cNvSpPr/>
          <p:nvPr/>
        </p:nvSpPr>
        <p:spPr>
          <a:xfrm>
            <a:off x="8410969" y="3479546"/>
            <a:ext cx="158697" cy="119598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BD437E3-D967-41CF-98EA-2207BE4C9CD2}"/>
              </a:ext>
            </a:extLst>
          </p:cNvPr>
          <p:cNvSpPr/>
          <p:nvPr/>
        </p:nvSpPr>
        <p:spPr>
          <a:xfrm>
            <a:off x="9126998" y="3913224"/>
            <a:ext cx="158697" cy="119598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84C734-03DE-4EFA-8929-9FD4D353BFF9}"/>
              </a:ext>
            </a:extLst>
          </p:cNvPr>
          <p:cNvCxnSpPr/>
          <p:nvPr/>
        </p:nvCxnSpPr>
        <p:spPr>
          <a:xfrm flipV="1">
            <a:off x="9937488" y="3637014"/>
            <a:ext cx="0" cy="865744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A945D61-AA38-4901-BCF9-54AEF245ED7E}"/>
              </a:ext>
            </a:extLst>
          </p:cNvPr>
          <p:cNvSpPr/>
          <p:nvPr/>
        </p:nvSpPr>
        <p:spPr>
          <a:xfrm>
            <a:off x="9858139" y="3576775"/>
            <a:ext cx="158697" cy="119598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56F5EB-05B5-400B-854F-A83E8C1E29EE}"/>
              </a:ext>
            </a:extLst>
          </p:cNvPr>
          <p:cNvSpPr/>
          <p:nvPr/>
        </p:nvSpPr>
        <p:spPr>
          <a:xfrm>
            <a:off x="9136444" y="4877649"/>
            <a:ext cx="158697" cy="119598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8F276E-C7BF-44C8-B53E-85695C0C4A7F}"/>
                  </a:ext>
                </a:extLst>
              </p:cNvPr>
              <p:cNvSpPr txBox="1"/>
              <p:nvPr/>
            </p:nvSpPr>
            <p:spPr>
              <a:xfrm>
                <a:off x="9045759" y="5573226"/>
                <a:ext cx="4609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8F276E-C7BF-44C8-B53E-85695C0C4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759" y="5573226"/>
                <a:ext cx="46097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F24F8B-9EEA-426C-8D4F-42364E4DF5EB}"/>
                  </a:ext>
                </a:extLst>
              </p:cNvPr>
              <p:cNvSpPr txBox="1"/>
              <p:nvPr/>
            </p:nvSpPr>
            <p:spPr>
              <a:xfrm>
                <a:off x="7301352" y="4418265"/>
                <a:ext cx="4609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F24F8B-9EEA-426C-8D4F-42364E4DF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352" y="4418265"/>
                <a:ext cx="46097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886ED1-2491-473E-B5C9-D64D7A4E228B}"/>
                  </a:ext>
                </a:extLst>
              </p:cNvPr>
              <p:cNvSpPr txBox="1"/>
              <p:nvPr/>
            </p:nvSpPr>
            <p:spPr>
              <a:xfrm>
                <a:off x="10829217" y="4271925"/>
                <a:ext cx="4609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886ED1-2491-473E-B5C9-D64D7A4E2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9217" y="4271925"/>
                <a:ext cx="46097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C814B57-667B-429E-B0D8-A87663A63C44}"/>
                  </a:ext>
                </a:extLst>
              </p:cNvPr>
              <p:cNvSpPr txBox="1"/>
              <p:nvPr/>
            </p:nvSpPr>
            <p:spPr>
              <a:xfrm>
                <a:off x="9937487" y="4937448"/>
                <a:ext cx="1012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1</m:t>
                      </m:r>
                      <m:r>
                        <m:rPr>
                          <m:lit/>
                        </m:rP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C814B57-667B-429E-B0D8-A87663A63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487" y="4937448"/>
                <a:ext cx="1012642" cy="461665"/>
              </a:xfrm>
              <a:prstGeom prst="rect">
                <a:avLst/>
              </a:prstGeom>
              <a:blipFill>
                <a:blip r:embed="rId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3C8D8F-635C-43A0-8CE2-AD1C28D3905C}"/>
                  </a:ext>
                </a:extLst>
              </p:cNvPr>
              <p:cNvSpPr txBox="1"/>
              <p:nvPr/>
            </p:nvSpPr>
            <p:spPr>
              <a:xfrm>
                <a:off x="7677938" y="4997247"/>
                <a:ext cx="1012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1</m:t>
                      </m:r>
                      <m:r>
                        <m:rPr>
                          <m:lit/>
                        </m:rP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3C8D8F-635C-43A0-8CE2-AD1C28D39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938" y="4997247"/>
                <a:ext cx="1012642" cy="461665"/>
              </a:xfrm>
              <a:prstGeom prst="rect">
                <a:avLst/>
              </a:prstGeom>
              <a:blipFill>
                <a:blip r:embed="rId9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8BC23D-EE04-4EF5-BABC-6CEAAC8B6DC8}"/>
                  </a:ext>
                </a:extLst>
              </p:cNvPr>
              <p:cNvSpPr txBox="1"/>
              <p:nvPr/>
            </p:nvSpPr>
            <p:spPr>
              <a:xfrm>
                <a:off x="130991" y="3555637"/>
                <a:ext cx="4088345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ℝ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8BC23D-EE04-4EF5-BABC-6CEAAC8B6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1" y="3555637"/>
                <a:ext cx="4088345" cy="468205"/>
              </a:xfrm>
              <a:prstGeom prst="rect">
                <a:avLst/>
              </a:prstGeom>
              <a:blipFill>
                <a:blip r:embed="rId10"/>
                <a:stretch>
                  <a:fillRect l="-2235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F2CFF9-9C71-4789-A05E-92BE060A158D}"/>
                  </a:ext>
                </a:extLst>
              </p:cNvPr>
              <p:cNvSpPr txBox="1"/>
              <p:nvPr/>
            </p:nvSpPr>
            <p:spPr>
              <a:xfrm>
                <a:off x="203400" y="4105089"/>
                <a:ext cx="6716945" cy="837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∈{0,1}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independently at random </a:t>
                </a:r>
                <a:r>
                  <a:rPr lang="en-US" sz="24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f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x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  <m:r>
                              <m:rPr>
                                <m:lit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4, 3</m:t>
                            </m:r>
                            <m:r>
                              <m:rPr>
                                <m:lit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4 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F2CFF9-9C71-4789-A05E-92BE060A1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0" y="4105089"/>
                <a:ext cx="6716945" cy="837537"/>
              </a:xfrm>
              <a:prstGeom prst="rect">
                <a:avLst/>
              </a:prstGeom>
              <a:blipFill>
                <a:blip r:embed="rId11"/>
                <a:stretch>
                  <a:fillRect l="-1361" t="-5072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9E69DCA8-7D45-43B1-99EE-AEB4E441EC18}"/>
              </a:ext>
            </a:extLst>
          </p:cNvPr>
          <p:cNvSpPr txBox="1"/>
          <p:nvPr/>
        </p:nvSpPr>
        <p:spPr>
          <a:xfrm>
            <a:off x="173801" y="5027727"/>
            <a:ext cx="2962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Extend linearly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8D98CE3-383F-45C1-AA51-22CADC888DB0}"/>
                  </a:ext>
                </a:extLst>
              </p:cNvPr>
              <p:cNvSpPr txBox="1"/>
              <p:nvPr/>
            </p:nvSpPr>
            <p:spPr>
              <a:xfrm>
                <a:off x="173801" y="6145915"/>
                <a:ext cx="10542050" cy="560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LEMMA: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 every fixed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ℝ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∫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𝑔</m:t>
                                </m:r>
                              </m:e>
                            </m:d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&lt;0.1 </m:t>
                            </m:r>
                          </m:e>
                        </m:d>
                      </m:e>
                    </m:func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𝜖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𝑑</m:t>
                            </m:r>
                          </m:sup>
                        </m:sSup>
                      </m:sup>
                    </m:sSup>
                  </m:oMath>
                </a14:m>
                <a:endParaRPr lang="en-US" sz="24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8D98CE3-383F-45C1-AA51-22CADC888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01" y="6145915"/>
                <a:ext cx="10542050" cy="560346"/>
              </a:xfrm>
              <a:prstGeom prst="rect">
                <a:avLst/>
              </a:prstGeom>
              <a:blipFill>
                <a:blip r:embed="rId12"/>
                <a:stretch>
                  <a:fillRect l="-92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61019E-F2AD-4D44-8556-8E68DA9705BB}"/>
                  </a:ext>
                </a:extLst>
              </p14:cNvPr>
              <p14:cNvContentPartPr/>
              <p14:nvPr/>
            </p14:nvContentPartPr>
            <p14:xfrm>
              <a:off x="7752960" y="3491640"/>
              <a:ext cx="2235960" cy="2379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61019E-F2AD-4D44-8556-8E68DA9705B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43600" y="3482280"/>
                <a:ext cx="2254680" cy="239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325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22" grpId="0" animBg="1"/>
      <p:bldP spid="23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12F7D7-4638-4B82-9C6E-4C015E822DFE}"/>
                  </a:ext>
                </a:extLst>
              </p:cNvPr>
              <p:cNvSpPr txBox="1"/>
              <p:nvPr/>
            </p:nvSpPr>
            <p:spPr>
              <a:xfrm>
                <a:off x="158697" y="83923"/>
                <a:ext cx="10542050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THM: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’s 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ReLU’s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are </a:t>
                </a:r>
                <a:r>
                  <a:rPr lang="en-US" sz="24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necessary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12F7D7-4638-4B82-9C6E-4C015E822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97" y="83923"/>
                <a:ext cx="10542050" cy="468205"/>
              </a:xfrm>
              <a:prstGeom prst="rect">
                <a:avLst/>
              </a:prstGeom>
              <a:blipFill>
                <a:blip r:embed="rId2"/>
                <a:stretch>
                  <a:fillRect l="-868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73C561-8E45-47C8-B97E-1D2247830BCD}"/>
              </a:ext>
            </a:extLst>
          </p:cNvPr>
          <p:cNvCxnSpPr/>
          <p:nvPr/>
        </p:nvCxnSpPr>
        <p:spPr>
          <a:xfrm>
            <a:off x="8630123" y="1165164"/>
            <a:ext cx="1526519" cy="11486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5F76F3-5B4A-4E3B-A0AE-4C0981C3FA83}"/>
              </a:ext>
            </a:extLst>
          </p:cNvPr>
          <p:cNvCxnSpPr>
            <a:cxnSpLocks/>
          </p:cNvCxnSpPr>
          <p:nvPr/>
        </p:nvCxnSpPr>
        <p:spPr>
          <a:xfrm flipH="1">
            <a:off x="10156643" y="1066923"/>
            <a:ext cx="1503847" cy="12469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D31DC0-1BB0-415A-BC65-4ECFCBB37A79}"/>
              </a:ext>
            </a:extLst>
          </p:cNvPr>
          <p:cNvCxnSpPr/>
          <p:nvPr/>
        </p:nvCxnSpPr>
        <p:spPr>
          <a:xfrm>
            <a:off x="9242242" y="536617"/>
            <a:ext cx="1670103" cy="120288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C343EA-7F6A-4B03-B251-85E84B0F6212}"/>
              </a:ext>
            </a:extLst>
          </p:cNvPr>
          <p:cNvCxnSpPr>
            <a:cxnSpLocks/>
          </p:cNvCxnSpPr>
          <p:nvPr/>
        </p:nvCxnSpPr>
        <p:spPr>
          <a:xfrm flipV="1">
            <a:off x="9321591" y="536617"/>
            <a:ext cx="1447170" cy="115376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7F9A9F-13EE-47DA-92E8-08E9E77DF88D}"/>
              </a:ext>
            </a:extLst>
          </p:cNvPr>
          <p:cNvCxnSpPr/>
          <p:nvPr/>
        </p:nvCxnSpPr>
        <p:spPr>
          <a:xfrm flipV="1">
            <a:off x="9321591" y="201179"/>
            <a:ext cx="0" cy="865744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BC488C1-A5BF-4F15-882D-582F44F28D13}"/>
              </a:ext>
            </a:extLst>
          </p:cNvPr>
          <p:cNvSpPr/>
          <p:nvPr/>
        </p:nvSpPr>
        <p:spPr>
          <a:xfrm>
            <a:off x="9242242" y="140940"/>
            <a:ext cx="158697" cy="119598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BD437E3-D967-41CF-98EA-2207BE4C9CD2}"/>
              </a:ext>
            </a:extLst>
          </p:cNvPr>
          <p:cNvSpPr/>
          <p:nvPr/>
        </p:nvSpPr>
        <p:spPr>
          <a:xfrm>
            <a:off x="9958271" y="574618"/>
            <a:ext cx="158697" cy="119598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84C734-03DE-4EFA-8929-9FD4D353BFF9}"/>
              </a:ext>
            </a:extLst>
          </p:cNvPr>
          <p:cNvCxnSpPr/>
          <p:nvPr/>
        </p:nvCxnSpPr>
        <p:spPr>
          <a:xfrm flipV="1">
            <a:off x="10768761" y="298408"/>
            <a:ext cx="0" cy="865744"/>
          </a:xfrm>
          <a:prstGeom prst="line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A945D61-AA38-4901-BCF9-54AEF245ED7E}"/>
              </a:ext>
            </a:extLst>
          </p:cNvPr>
          <p:cNvSpPr/>
          <p:nvPr/>
        </p:nvSpPr>
        <p:spPr>
          <a:xfrm>
            <a:off x="10689412" y="238169"/>
            <a:ext cx="158697" cy="119598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C56F5EB-05B5-400B-854F-A83E8C1E29EE}"/>
              </a:ext>
            </a:extLst>
          </p:cNvPr>
          <p:cNvSpPr/>
          <p:nvPr/>
        </p:nvSpPr>
        <p:spPr>
          <a:xfrm>
            <a:off x="9967717" y="1539043"/>
            <a:ext cx="158697" cy="119598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8F276E-C7BF-44C8-B53E-85695C0C4A7F}"/>
                  </a:ext>
                </a:extLst>
              </p:cNvPr>
              <p:cNvSpPr txBox="1"/>
              <p:nvPr/>
            </p:nvSpPr>
            <p:spPr>
              <a:xfrm>
                <a:off x="9877032" y="2234620"/>
                <a:ext cx="4609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8F276E-C7BF-44C8-B53E-85695C0C4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032" y="2234620"/>
                <a:ext cx="46097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F24F8B-9EEA-426C-8D4F-42364E4DF5EB}"/>
                  </a:ext>
                </a:extLst>
              </p:cNvPr>
              <p:cNvSpPr txBox="1"/>
              <p:nvPr/>
            </p:nvSpPr>
            <p:spPr>
              <a:xfrm>
                <a:off x="8132625" y="1079659"/>
                <a:ext cx="4609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F24F8B-9EEA-426C-8D4F-42364E4DF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625" y="1079659"/>
                <a:ext cx="46097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886ED1-2491-473E-B5C9-D64D7A4E228B}"/>
                  </a:ext>
                </a:extLst>
              </p:cNvPr>
              <p:cNvSpPr txBox="1"/>
              <p:nvPr/>
            </p:nvSpPr>
            <p:spPr>
              <a:xfrm>
                <a:off x="11660490" y="933319"/>
                <a:ext cx="4609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886ED1-2491-473E-B5C9-D64D7A4E2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0490" y="933319"/>
                <a:ext cx="46097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C814B57-667B-429E-B0D8-A87663A63C44}"/>
                  </a:ext>
                </a:extLst>
              </p:cNvPr>
              <p:cNvSpPr txBox="1"/>
              <p:nvPr/>
            </p:nvSpPr>
            <p:spPr>
              <a:xfrm>
                <a:off x="10768760" y="1598842"/>
                <a:ext cx="1012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1</m:t>
                      </m:r>
                      <m:r>
                        <m:rPr>
                          <m:lit/>
                        </m:rP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C814B57-667B-429E-B0D8-A87663A63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8760" y="1598842"/>
                <a:ext cx="1012642" cy="461665"/>
              </a:xfrm>
              <a:prstGeom prst="rect">
                <a:avLst/>
              </a:prstGeom>
              <a:blipFill>
                <a:blip r:embed="rId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3C8D8F-635C-43A0-8CE2-AD1C28D3905C}"/>
                  </a:ext>
                </a:extLst>
              </p:cNvPr>
              <p:cNvSpPr txBox="1"/>
              <p:nvPr/>
            </p:nvSpPr>
            <p:spPr>
              <a:xfrm>
                <a:off x="8509211" y="1658641"/>
                <a:ext cx="10126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1</m:t>
                      </m:r>
                      <m:r>
                        <m:rPr>
                          <m:lit/>
                        </m:rP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2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3C8D8F-635C-43A0-8CE2-AD1C28D39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211" y="1658641"/>
                <a:ext cx="1012642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8BC23D-EE04-4EF5-BABC-6CEAAC8B6DC8}"/>
                  </a:ext>
                </a:extLst>
              </p:cNvPr>
              <p:cNvSpPr txBox="1"/>
              <p:nvPr/>
            </p:nvSpPr>
            <p:spPr>
              <a:xfrm>
                <a:off x="229232" y="729310"/>
                <a:ext cx="4088345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Random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ℝ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8BC23D-EE04-4EF5-BABC-6CEAAC8B6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32" y="729310"/>
                <a:ext cx="4088345" cy="468205"/>
              </a:xfrm>
              <a:prstGeom prst="rect">
                <a:avLst/>
              </a:prstGeom>
              <a:blipFill>
                <a:blip r:embed="rId8"/>
                <a:stretch>
                  <a:fillRect l="-2388" t="-7895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F2CFF9-9C71-4789-A05E-92BE060A158D}"/>
                  </a:ext>
                </a:extLst>
              </p:cNvPr>
              <p:cNvSpPr txBox="1"/>
              <p:nvPr/>
            </p:nvSpPr>
            <p:spPr>
              <a:xfrm>
                <a:off x="301641" y="1278762"/>
                <a:ext cx="6716945" cy="837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∈{0,1}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independently at random </a:t>
                </a:r>
                <a:r>
                  <a:rPr lang="en-US" sz="24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f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x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  <m:r>
                              <m:rPr>
                                <m:lit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4, 3</m:t>
                            </m:r>
                            <m:r>
                              <m:rPr>
                                <m:lit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4 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F2CFF9-9C71-4789-A05E-92BE060A1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41" y="1278762"/>
                <a:ext cx="6716945" cy="837537"/>
              </a:xfrm>
              <a:prstGeom prst="rect">
                <a:avLst/>
              </a:prstGeom>
              <a:blipFill>
                <a:blip r:embed="rId9"/>
                <a:stretch>
                  <a:fillRect l="-1361" t="-5109" b="-16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9E69DCA8-7D45-43B1-99EE-AEB4E441EC18}"/>
              </a:ext>
            </a:extLst>
          </p:cNvPr>
          <p:cNvSpPr txBox="1"/>
          <p:nvPr/>
        </p:nvSpPr>
        <p:spPr>
          <a:xfrm>
            <a:off x="272042" y="2201400"/>
            <a:ext cx="2962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Extend linearly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8D98CE3-383F-45C1-AA51-22CADC888DB0}"/>
                  </a:ext>
                </a:extLst>
              </p:cNvPr>
              <p:cNvSpPr txBox="1"/>
              <p:nvPr/>
            </p:nvSpPr>
            <p:spPr>
              <a:xfrm>
                <a:off x="229232" y="3037544"/>
                <a:ext cx="10542050" cy="560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LEMMA: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 every fixed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ℝ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</a:t>
                </a:r>
                <a:r>
                  <a:rPr lang="en-US" sz="24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∫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𝑔</m:t>
                                </m:r>
                              </m:e>
                            </m:d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&lt;0.1 </m:t>
                            </m:r>
                          </m:e>
                        </m:d>
                      </m:e>
                    </m:func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𝜖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𝑑</m:t>
                            </m:r>
                          </m:sup>
                        </m:sSup>
                      </m:sup>
                    </m:sSup>
                  </m:oMath>
                </a14:m>
                <a:endParaRPr lang="en-US" sz="24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8D98CE3-383F-45C1-AA51-22CADC888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32" y="3037544"/>
                <a:ext cx="10542050" cy="560346"/>
              </a:xfrm>
              <a:prstGeom prst="rect">
                <a:avLst/>
              </a:prstGeom>
              <a:blipFill>
                <a:blip r:embed="rId10"/>
                <a:stretch>
                  <a:fillRect l="-92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335032-B503-4FBF-8C98-B1437A2980AB}"/>
                  </a:ext>
                </a:extLst>
              </p:cNvPr>
              <p:cNvSpPr txBox="1"/>
              <p:nvPr/>
            </p:nvSpPr>
            <p:spPr>
              <a:xfrm>
                <a:off x="272042" y="3774927"/>
                <a:ext cx="10542050" cy="530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LEMMA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THEORM: 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𝜖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𝑑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distinct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𝑔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’s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⇒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need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distinct </a:t>
                </a:r>
                <a:r>
                  <a:rPr lang="en-US" sz="24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ReLUs</a:t>
                </a:r>
                <a:endParaRPr lang="en-US" sz="2400" dirty="0">
                  <a:solidFill>
                    <a:srgbClr val="FF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335032-B503-4FBF-8C98-B1437A298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42" y="3774927"/>
                <a:ext cx="10542050" cy="530723"/>
              </a:xfrm>
              <a:prstGeom prst="rect">
                <a:avLst/>
              </a:prstGeom>
              <a:blipFill>
                <a:blip r:embed="rId11"/>
                <a:stretch>
                  <a:fillRect l="-925" b="-26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6CA860-B7A0-4D27-B839-CBF1090FEB33}"/>
                  </a:ext>
                </a:extLst>
              </p:cNvPr>
              <p:cNvSpPr txBox="1"/>
              <p:nvPr/>
            </p:nvSpPr>
            <p:spPr>
              <a:xfrm>
                <a:off x="272042" y="4570051"/>
                <a:ext cx="11751184" cy="844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PROOF OF LEMMA: </a:t>
                </a:r>
                <a:b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  <m:r>
                              <m:rPr>
                                <m:lit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4,3</m:t>
                            </m:r>
                            <m:r>
                              <m:rPr>
                                <m:lit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4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iff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∫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𝑑𝑦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&gt;0.2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y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−1</m:t>
                            </m:r>
                            <m:r>
                              <m:rPr>
                                <m:lit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4,+1</m:t>
                            </m:r>
                            <m:r>
                              <m:rPr>
                                <m:lit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4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𝑑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B6CA860-B7A0-4D27-B839-CBF1090FE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42" y="4570051"/>
                <a:ext cx="11751184" cy="844975"/>
              </a:xfrm>
              <a:prstGeom prst="rect">
                <a:avLst/>
              </a:prstGeom>
              <a:blipFill>
                <a:blip r:embed="rId12"/>
                <a:stretch>
                  <a:fillRect l="-830" t="-507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60EA11-FFA3-42A9-9926-23766241BB22}"/>
                  </a:ext>
                </a:extLst>
              </p:cNvPr>
              <p:cNvSpPr txBox="1"/>
              <p:nvPr/>
            </p:nvSpPr>
            <p:spPr>
              <a:xfrm>
                <a:off x="272042" y="5547508"/>
                <a:ext cx="81313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independent with expectation at least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1/2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60EA11-FFA3-42A9-9926-23766241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42" y="5547508"/>
                <a:ext cx="8131360" cy="461665"/>
              </a:xfrm>
              <a:prstGeom prst="rect">
                <a:avLst/>
              </a:prstGeom>
              <a:blipFill>
                <a:blip r:embed="rId13"/>
                <a:stretch>
                  <a:fillRect l="-1199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B592EF0-341D-4958-A8D1-6ABF59D09E35}"/>
                  </a:ext>
                </a:extLst>
              </p:cNvPr>
              <p:cNvSpPr txBox="1"/>
              <p:nvPr/>
            </p:nvSpPr>
            <p:spPr>
              <a:xfrm>
                <a:off x="-91325" y="5966425"/>
                <a:ext cx="5116746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⇒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𝑑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sub>
                          </m:sSub>
                        </m:e>
                      </m:func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&lt;1</m:t>
                      </m:r>
                      <m:r>
                        <m:rPr>
                          <m:lit/>
                        </m:rP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4 ]≤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−0.1⋅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𝑑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B592EF0-341D-4958-A8D1-6ABF59D09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325" y="5966425"/>
                <a:ext cx="5116746" cy="7838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0367AB-B64F-44E3-84DF-D7C2C12D86B0}"/>
                  </a:ext>
                </a:extLst>
              </p:cNvPr>
              <p:cNvSpPr txBox="1"/>
              <p:nvPr/>
            </p:nvSpPr>
            <p:spPr>
              <a:xfrm>
                <a:off x="5731363" y="5933256"/>
                <a:ext cx="5116746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∑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≥1</m:t>
                      </m:r>
                      <m:r>
                        <m:rPr>
                          <m:lit/>
                        </m:rP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4 ⇒∫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𝑔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≥1</m:t>
                      </m:r>
                      <m:r>
                        <m:rPr>
                          <m:lit/>
                        </m:rP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/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20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F0367AB-B64F-44E3-84DF-D7C2C12D8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363" y="5933256"/>
                <a:ext cx="5116746" cy="7838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48F66AFF-3426-4EB9-AC50-1E9C0193A9A1}"/>
              </a:ext>
            </a:extLst>
          </p:cNvPr>
          <p:cNvSpPr/>
          <p:nvPr/>
        </p:nvSpPr>
        <p:spPr>
          <a:xfrm>
            <a:off x="11486678" y="6211874"/>
            <a:ext cx="438307" cy="362738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3C054E7-1D9C-AE49-AFE2-8B3A685EE30A}"/>
                  </a:ext>
                </a:extLst>
              </p14:cNvPr>
              <p14:cNvContentPartPr/>
              <p14:nvPr/>
            </p14:nvContentPartPr>
            <p14:xfrm>
              <a:off x="8632800" y="419760"/>
              <a:ext cx="920160" cy="933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3C054E7-1D9C-AE49-AFE2-8B3A685EE30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23440" y="410400"/>
                <a:ext cx="938880" cy="9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1861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5" grpId="0"/>
      <p:bldP spid="38" grpId="0"/>
      <p:bldP spid="39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50D754-6FDA-47F8-89C0-62FC3991B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" y="234419"/>
            <a:ext cx="12186960" cy="63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20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7F84-0B25-447E-9089-9A32D8F70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719A6-D5DA-4E31-8628-EEA946AA20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75" y="1013460"/>
                <a:ext cx="11824625" cy="1198060"/>
              </a:xfrm>
            </p:spPr>
            <p:txBody>
              <a:bodyPr/>
              <a:lstStyle/>
              <a:p>
                <a:pPr/>
                <a:r>
                  <a:rPr lang="en-US" dirty="0"/>
                  <a:t>For every*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many choices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𝐿𝑖𝑛𝑒𝑎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719A6-D5DA-4E31-8628-EEA946AA20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75" y="1013460"/>
                <a:ext cx="11824625" cy="1198060"/>
              </a:xfrm>
              <a:blipFill>
                <a:blip r:embed="rId2"/>
                <a:stretch>
                  <a:fillRect l="-1031" t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0C78EFF-A9A4-4537-ABA9-B5698004E5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291" y="2230940"/>
                <a:ext cx="11513528" cy="716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Want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  that is </a:t>
                </a:r>
                <a:r>
                  <a:rPr lang="en-US" dirty="0">
                    <a:solidFill>
                      <a:srgbClr val="FF0000"/>
                    </a:solidFill>
                  </a:rPr>
                  <a:t>useful</a:t>
                </a:r>
                <a:r>
                  <a:rPr lang="en-US" dirty="0"/>
                  <a:t> for many interesting functions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0C78EFF-A9A4-4537-ABA9-B5698004E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91" y="2230940"/>
                <a:ext cx="11513528" cy="716300"/>
              </a:xfrm>
              <a:prstGeom prst="rect">
                <a:avLst/>
              </a:prstGeom>
              <a:blipFill>
                <a:blip r:embed="rId3"/>
                <a:stretch>
                  <a:fillRect l="-1059" t="-8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0EBCFA3-05B1-49C1-B3B6-36897F2FC2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018" y="3346638"/>
                <a:ext cx="11547964" cy="3429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>
                    <a:solidFill>
                      <a:srgbClr val="FF0000"/>
                    </a:solidFill>
                  </a:rPr>
                  <a:t>useful:</a:t>
                </a:r>
                <a:r>
                  <a:rPr lang="en-US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not too big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Efficiently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large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⇔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00B050"/>
                    </a:solidFill>
                  </a:rPr>
                  <a:t>“semantically similar”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For interesting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’s, coefficients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𝐿𝑖𝑛𝑒𝑎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i="1" dirty="0">
                    <a:solidFill>
                      <a:srgbClr val="00B050"/>
                    </a:solidFill>
                  </a:rPr>
                  <a:t>structured</a:t>
                </a:r>
                <a:r>
                  <a:rPr lang="en-US" dirty="0"/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0EBCFA3-05B1-49C1-B3B6-36897F2FC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18" y="3346638"/>
                <a:ext cx="11547964" cy="3429000"/>
              </a:xfrm>
              <a:prstGeom prst="rect">
                <a:avLst/>
              </a:prstGeom>
              <a:blipFill>
                <a:blip r:embed="rId4"/>
                <a:stretch>
                  <a:fillRect l="-1373" t="-2313" b="-3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3F171EED-E5C7-4B7B-93EF-5805EA576E74}"/>
                  </a:ext>
                </a:extLst>
              </p:cNvPr>
              <p:cNvSpPr/>
              <p:nvPr/>
            </p:nvSpPr>
            <p:spPr>
              <a:xfrm>
                <a:off x="5974887" y="3106446"/>
                <a:ext cx="5199234" cy="963521"/>
              </a:xfrm>
              <a:prstGeom prst="wedgeRectCallout">
                <a:avLst>
                  <a:gd name="adj1" fmla="val -21569"/>
                  <a:gd name="adj2" fmla="val -92010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’s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𝜓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∘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interesting for some non-linear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𝜓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: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ℝ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ℝ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3F171EED-E5C7-4B7B-93EF-5805EA576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887" y="3106446"/>
                <a:ext cx="5199234" cy="963521"/>
              </a:xfrm>
              <a:prstGeom prst="wedgeRectCallout">
                <a:avLst>
                  <a:gd name="adj1" fmla="val -21569"/>
                  <a:gd name="adj2" fmla="val -92010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FB3D596-9025-7248-9E77-66137E62946E}"/>
                  </a:ext>
                </a:extLst>
              </p14:cNvPr>
              <p14:cNvContentPartPr/>
              <p14:nvPr/>
            </p14:nvContentPartPr>
            <p14:xfrm>
              <a:off x="4591080" y="59040"/>
              <a:ext cx="7137000" cy="6442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FB3D596-9025-7248-9E77-66137E6294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81720" y="49680"/>
                <a:ext cx="7155720" cy="64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563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19B300-2CD8-44AC-BE9A-C47A1C92B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650" y="2590800"/>
            <a:ext cx="8398636" cy="1905630"/>
          </a:xfrm>
        </p:spPr>
        <p:txBody>
          <a:bodyPr/>
          <a:lstStyle/>
          <a:p>
            <a:r>
              <a:rPr lang="en-US" dirty="0"/>
              <a:t>Part IV: Kernels</a:t>
            </a:r>
          </a:p>
        </p:txBody>
      </p:sp>
    </p:spTree>
    <p:extLst>
      <p:ext uri="{BB962C8B-B14F-4D97-AF65-F5344CB8AC3E}">
        <p14:creationId xmlns:p14="http://schemas.microsoft.com/office/powerpoint/2010/main" val="260348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E199D49-95DD-48BA-95BC-5EA82DCF2AB8}"/>
                  </a:ext>
                </a:extLst>
              </p:cNvPr>
              <p:cNvSpPr/>
              <p:nvPr/>
            </p:nvSpPr>
            <p:spPr>
              <a:xfrm rot="5400000">
                <a:off x="-37786" y="2202873"/>
                <a:ext cx="1571863" cy="36273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E199D49-95DD-48BA-95BC-5EA82DCF2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-37786" y="2202873"/>
                <a:ext cx="1571863" cy="3627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49C8172E-8EE1-4A74-8BFC-11CF9469D8AD}"/>
              </a:ext>
            </a:extLst>
          </p:cNvPr>
          <p:cNvSpPr/>
          <p:nvPr/>
        </p:nvSpPr>
        <p:spPr>
          <a:xfrm rot="5400000">
            <a:off x="566777" y="1700331"/>
            <a:ext cx="2697857" cy="1367822"/>
          </a:xfrm>
          <a:prstGeom prst="flowChartManualOperat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A97E62-5DF5-4751-A036-8B53C404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78512" cy="75570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Neural Net</a:t>
            </a:r>
          </a:p>
        </p:txBody>
      </p:sp>
      <p:sp>
        <p:nvSpPr>
          <p:cNvPr id="7" name="Flowchart: Extract 6">
            <a:extLst>
              <a:ext uri="{FF2B5EF4-FFF2-40B4-BE49-F238E27FC236}">
                <a16:creationId xmlns:a16="http://schemas.microsoft.com/office/drawing/2014/main" id="{1BC0E859-EDCB-4790-BEF8-59614157D565}"/>
              </a:ext>
            </a:extLst>
          </p:cNvPr>
          <p:cNvSpPr/>
          <p:nvPr/>
        </p:nvSpPr>
        <p:spPr>
          <a:xfrm rot="5400000">
            <a:off x="1961047" y="2085741"/>
            <a:ext cx="2697860" cy="634790"/>
          </a:xfrm>
          <a:prstGeom prst="flowChartExtra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D73CA8-6DD6-4CF5-8A42-89D3BC446783}"/>
                  </a:ext>
                </a:extLst>
              </p:cNvPr>
              <p:cNvSpPr txBox="1"/>
              <p:nvPr/>
            </p:nvSpPr>
            <p:spPr>
              <a:xfrm>
                <a:off x="1458506" y="2093296"/>
                <a:ext cx="891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𝜑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D73CA8-6DD6-4CF5-8A42-89D3BC446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506" y="2093296"/>
                <a:ext cx="891729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AECB78-9B13-46A3-8BAA-82C9EA0E89CB}"/>
                  </a:ext>
                </a:extLst>
              </p:cNvPr>
              <p:cNvSpPr txBox="1"/>
              <p:nvPr/>
            </p:nvSpPr>
            <p:spPr>
              <a:xfrm>
                <a:off x="483646" y="2070628"/>
                <a:ext cx="5743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AECB78-9B13-46A3-8BAA-82C9EA0E8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46" y="2070628"/>
                <a:ext cx="57433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07BF85-B2BB-4700-8837-96C56AF9BD62}"/>
                  </a:ext>
                </a:extLst>
              </p:cNvPr>
              <p:cNvSpPr txBox="1"/>
              <p:nvPr/>
            </p:nvSpPr>
            <p:spPr>
              <a:xfrm>
                <a:off x="3090823" y="2161309"/>
                <a:ext cx="294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07BF85-B2BB-4700-8837-96C56AF9B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823" y="2161309"/>
                <a:ext cx="294724" cy="461665"/>
              </a:xfrm>
              <a:prstGeom prst="rect">
                <a:avLst/>
              </a:prstGeom>
              <a:blipFill>
                <a:blip r:embed="rId5"/>
                <a:stretch>
                  <a:fillRect l="-4167"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AA671E32-E45C-4FE3-A365-A748F0D7AFF4}"/>
              </a:ext>
            </a:extLst>
          </p:cNvPr>
          <p:cNvSpPr txBox="1">
            <a:spLocks/>
          </p:cNvSpPr>
          <p:nvPr/>
        </p:nvSpPr>
        <p:spPr>
          <a:xfrm>
            <a:off x="8570927" y="-11905"/>
            <a:ext cx="3778512" cy="7557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rgbClr val="C0000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D31DB7C-566C-45E5-A801-56EBFEF81749}"/>
                  </a:ext>
                </a:extLst>
              </p:cNvPr>
              <p:cNvSpPr/>
              <p:nvPr/>
            </p:nvSpPr>
            <p:spPr>
              <a:xfrm rot="5400000">
                <a:off x="7112420" y="2045436"/>
                <a:ext cx="1571863" cy="36273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D31DB7C-566C-45E5-A801-56EBFEF8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112420" y="2045436"/>
                <a:ext cx="1571863" cy="3627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lowchart: Manual Operation 12">
            <a:extLst>
              <a:ext uri="{FF2B5EF4-FFF2-40B4-BE49-F238E27FC236}">
                <a16:creationId xmlns:a16="http://schemas.microsoft.com/office/drawing/2014/main" id="{A0FB0F5E-C5F4-4601-9E99-3794D7B47783}"/>
              </a:ext>
            </a:extLst>
          </p:cNvPr>
          <p:cNvSpPr/>
          <p:nvPr/>
        </p:nvSpPr>
        <p:spPr>
          <a:xfrm rot="5400000">
            <a:off x="7716983" y="1542894"/>
            <a:ext cx="2697857" cy="1367822"/>
          </a:xfrm>
          <a:prstGeom prst="flowChartManualOperat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Flowchart: Extract 13">
            <a:extLst>
              <a:ext uri="{FF2B5EF4-FFF2-40B4-BE49-F238E27FC236}">
                <a16:creationId xmlns:a16="http://schemas.microsoft.com/office/drawing/2014/main" id="{0B4C99C4-2AB4-405E-AD85-A2A092BF92B7}"/>
              </a:ext>
            </a:extLst>
          </p:cNvPr>
          <p:cNvSpPr/>
          <p:nvPr/>
        </p:nvSpPr>
        <p:spPr>
          <a:xfrm rot="5400000">
            <a:off x="9111253" y="1928304"/>
            <a:ext cx="2697860" cy="634790"/>
          </a:xfrm>
          <a:prstGeom prst="flowChartExtra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1C1608-3027-4E40-A5AA-00B4555C87A5}"/>
                  </a:ext>
                </a:extLst>
              </p:cNvPr>
              <p:cNvSpPr txBox="1"/>
              <p:nvPr/>
            </p:nvSpPr>
            <p:spPr>
              <a:xfrm>
                <a:off x="8608712" y="1935859"/>
                <a:ext cx="8917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𝜑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A1C1608-3027-4E40-A5AA-00B4555C8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712" y="1935859"/>
                <a:ext cx="891729" cy="461665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15F085-D85C-4602-BC44-04A542087585}"/>
                  </a:ext>
                </a:extLst>
              </p:cNvPr>
              <p:cNvSpPr txBox="1"/>
              <p:nvPr/>
            </p:nvSpPr>
            <p:spPr>
              <a:xfrm>
                <a:off x="7633852" y="1913191"/>
                <a:ext cx="5743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15F085-D85C-4602-BC44-04A542087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852" y="1913191"/>
                <a:ext cx="57433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FB54B3-36E2-48A6-9AF4-6376934A32A5}"/>
                  </a:ext>
                </a:extLst>
              </p:cNvPr>
              <p:cNvSpPr txBox="1"/>
              <p:nvPr/>
            </p:nvSpPr>
            <p:spPr>
              <a:xfrm>
                <a:off x="10241029" y="2003872"/>
                <a:ext cx="2947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FB54B3-36E2-48A6-9AF4-6376934A3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029" y="2003872"/>
                <a:ext cx="294724" cy="461665"/>
              </a:xfrm>
              <a:prstGeom prst="rect">
                <a:avLst/>
              </a:prstGeom>
              <a:blipFill>
                <a:blip r:embed="rId8"/>
                <a:stretch>
                  <a:fillRect l="-6250" r="-2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C0FB731-FA02-4FE1-8D84-C019E3F2A8E2}"/>
              </a:ext>
            </a:extLst>
          </p:cNvPr>
          <p:cNvSpPr txBox="1"/>
          <p:nvPr/>
        </p:nvSpPr>
        <p:spPr>
          <a:xfrm>
            <a:off x="-3780" y="4344946"/>
            <a:ext cx="24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Definitely 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FB5BBB-4942-466A-90F3-616AD8C593DA}"/>
              </a:ext>
            </a:extLst>
          </p:cNvPr>
          <p:cNvSpPr txBox="1"/>
          <p:nvPr/>
        </p:nvSpPr>
        <p:spPr>
          <a:xfrm>
            <a:off x="9744784" y="4325145"/>
            <a:ext cx="2471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Definitely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B6E7FCC-620C-4B85-AF16-4246C53B06F3}"/>
                  </a:ext>
                </a:extLst>
              </p:cNvPr>
              <p:cNvSpPr/>
              <p:nvPr/>
            </p:nvSpPr>
            <p:spPr>
              <a:xfrm>
                <a:off x="10241029" y="5078317"/>
                <a:ext cx="1743153" cy="1367825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𝜑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hand-crafted before 1990s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B6E7FCC-620C-4B85-AF16-4246C53B0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029" y="5078317"/>
                <a:ext cx="1743153" cy="13678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EC57C20-6A9C-4E7D-84AD-21208EFBC49F}"/>
                  </a:ext>
                </a:extLst>
              </p:cNvPr>
              <p:cNvSpPr/>
              <p:nvPr/>
            </p:nvSpPr>
            <p:spPr>
              <a:xfrm>
                <a:off x="115876" y="5048097"/>
                <a:ext cx="1743153" cy="1382935"/>
              </a:xfrm>
              <a:prstGeom prst="rect">
                <a:avLst/>
              </a:prstGeom>
              <a:solidFill>
                <a:srgbClr val="FF0000">
                  <a:alpha val="62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𝜑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trained end-to-end for task at hand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EC57C20-6A9C-4E7D-84AD-21208EFBC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76" y="5048097"/>
                <a:ext cx="1743153" cy="13829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0330ECE-A172-417B-B1D1-3E543D6C38E1}"/>
                  </a:ext>
                </a:extLst>
              </p:cNvPr>
              <p:cNvSpPr/>
              <p:nvPr/>
            </p:nvSpPr>
            <p:spPr>
              <a:xfrm>
                <a:off x="2140907" y="5063207"/>
                <a:ext cx="1743153" cy="1382935"/>
              </a:xfrm>
              <a:prstGeom prst="rect">
                <a:avLst/>
              </a:prstGeom>
              <a:solidFill>
                <a:srgbClr val="FF99FF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𝜑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pretrained with same data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0330ECE-A172-417B-B1D1-3E543D6C3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907" y="5063207"/>
                <a:ext cx="1743153" cy="13829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7ACA0F3-9882-46E8-A114-7053A3B61914}"/>
                  </a:ext>
                </a:extLst>
              </p:cNvPr>
              <p:cNvSpPr/>
              <p:nvPr/>
            </p:nvSpPr>
            <p:spPr>
              <a:xfrm>
                <a:off x="4165938" y="5078317"/>
                <a:ext cx="1743153" cy="1382935"/>
              </a:xfrm>
              <a:prstGeom prst="rect">
                <a:avLst/>
              </a:prstGeom>
              <a:solidFill>
                <a:srgbClr val="FF99FF">
                  <a:alpha val="33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𝜑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pretrained on different data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7ACA0F3-9882-46E8-A114-7053A3B619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938" y="5078317"/>
                <a:ext cx="1743153" cy="13829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47457E-B689-489B-9D4D-F940100AA406}"/>
                  </a:ext>
                </a:extLst>
              </p:cNvPr>
              <p:cNvSpPr/>
              <p:nvPr/>
            </p:nvSpPr>
            <p:spPr>
              <a:xfrm>
                <a:off x="6190969" y="5063207"/>
                <a:ext cx="1743153" cy="1382935"/>
              </a:xfrm>
              <a:prstGeom prst="rect">
                <a:avLst/>
              </a:prstGeom>
              <a:solidFill>
                <a:srgbClr val="CCECFF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𝜑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pretrained on synthetic data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47457E-B689-489B-9D4D-F940100AA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969" y="5063207"/>
                <a:ext cx="1743153" cy="13829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CF4C15D-4EED-4B12-BF8B-A886CCF2274F}"/>
                  </a:ext>
                </a:extLst>
              </p:cNvPr>
              <p:cNvSpPr/>
              <p:nvPr/>
            </p:nvSpPr>
            <p:spPr>
              <a:xfrm>
                <a:off x="8216000" y="5063207"/>
                <a:ext cx="1743153" cy="1382935"/>
              </a:xfrm>
              <a:prstGeom prst="rect">
                <a:avLst/>
              </a:prstGeom>
              <a:solidFill>
                <a:srgbClr val="00B0F0">
                  <a:alpha val="32000"/>
                </a:srgbClr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𝜑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hand-crafted based on neural architectures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CF4C15D-4EED-4B12-BF8B-A886CCF22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000" y="5063207"/>
                <a:ext cx="1743153" cy="13829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F6111FF1-10D6-43BF-B8A1-6C87206C0C50}"/>
              </a:ext>
            </a:extLst>
          </p:cNvPr>
          <p:cNvSpPr/>
          <p:nvPr/>
        </p:nvSpPr>
        <p:spPr>
          <a:xfrm>
            <a:off x="2554275" y="4325146"/>
            <a:ext cx="6861778" cy="461665"/>
          </a:xfrm>
          <a:prstGeom prst="leftRightArrow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0070C0"/>
              </a:gs>
            </a:gsLst>
            <a:lin ang="0" scaled="1"/>
            <a:tileRect/>
          </a:gra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391012C-9176-8341-A2B8-C8C63FE77040}"/>
                  </a:ext>
                </a:extLst>
              </p14:cNvPr>
              <p14:cNvContentPartPr/>
              <p14:nvPr/>
            </p14:nvContentPartPr>
            <p14:xfrm>
              <a:off x="1792800" y="214200"/>
              <a:ext cx="10188720" cy="4826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391012C-9176-8341-A2B8-C8C63FE7704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83440" y="204840"/>
                <a:ext cx="10207440" cy="48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18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7A4E8-8CB0-4A16-9A39-3BBDD2E4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methods (intuitively)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F8B8F-5EE6-41CC-A15F-99C032C6A9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660" y="1254989"/>
                <a:ext cx="5116740" cy="675412"/>
              </a:xfrm>
            </p:spPr>
            <p:txBody>
              <a:bodyPr/>
              <a:lstStyle/>
              <a:p>
                <a:r>
                  <a:rPr lang="en-US" dirty="0"/>
                  <a:t>Distance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F8B8F-5EE6-41CC-A15F-99C032C6A9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660" y="1254989"/>
                <a:ext cx="5116740" cy="675412"/>
              </a:xfrm>
              <a:blipFill>
                <a:blip r:embed="rId2"/>
                <a:stretch>
                  <a:fillRect l="-2503" t="-9009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1E03F9-C638-4AAC-83D7-E25ADE7DC0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815" y="2050856"/>
                <a:ext cx="10557985" cy="675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C00000"/>
                    </a:solidFill>
                  </a:rPr>
                  <a:t>Input: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,…, 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31E03F9-C638-4AAC-83D7-E25ADE7D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15" y="2050856"/>
                <a:ext cx="10557985" cy="675412"/>
              </a:xfrm>
              <a:prstGeom prst="rect">
                <a:avLst/>
              </a:prstGeom>
              <a:blipFill>
                <a:blip r:embed="rId3"/>
                <a:stretch>
                  <a:fillRect l="-1155" t="-810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CAE7237-57B3-487E-AA8C-4D14D3148D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2904" y="2925745"/>
                <a:ext cx="10557985" cy="675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To </a:t>
                </a:r>
                <a:r>
                  <a:rPr lang="en-US" dirty="0" err="1"/>
                  <a:t>approx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closest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CAE7237-57B3-487E-AA8C-4D14D3148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04" y="2925745"/>
                <a:ext cx="10557985" cy="675412"/>
              </a:xfrm>
              <a:prstGeom prst="rect">
                <a:avLst/>
              </a:prstGeom>
              <a:blipFill>
                <a:blip r:embed="rId4"/>
                <a:stretch>
                  <a:fillRect l="-1212" t="-9009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031EA5D-CF03-406E-950F-365D103016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0282" y="3759941"/>
                <a:ext cx="8960607" cy="7443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or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depending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031EA5D-CF03-406E-950F-365D10301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282" y="3759941"/>
                <a:ext cx="8960607" cy="744325"/>
              </a:xfrm>
              <a:prstGeom prst="rect">
                <a:avLst/>
              </a:prstGeom>
              <a:blipFill>
                <a:blip r:embed="rId5"/>
                <a:stretch>
                  <a:fillRect l="-1429" t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8D97B4D-E382-344B-A171-03EA825C4745}"/>
                  </a:ext>
                </a:extLst>
              </p14:cNvPr>
              <p14:cNvContentPartPr/>
              <p14:nvPr/>
            </p14:nvContentPartPr>
            <p14:xfrm>
              <a:off x="466560" y="134280"/>
              <a:ext cx="11391840" cy="6174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8D97B4D-E382-344B-A171-03EA825C47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200" y="124920"/>
                <a:ext cx="11410560" cy="619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569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6EBC2-1742-4BC7-8937-2C6B5F54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Hilbert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659B3-3B16-47DF-BA7B-D89C565D3E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109" y="878837"/>
                <a:ext cx="11817068" cy="1417213"/>
              </a:xfrm>
            </p:spPr>
            <p:txBody>
              <a:bodyPr/>
              <a:lstStyle/>
              <a:p>
                <a:r>
                  <a:rPr lang="en-US" dirty="0"/>
                  <a:t>Linear space: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Dot product: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  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659B3-3B16-47DF-BA7B-D89C565D3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09" y="878837"/>
                <a:ext cx="11817068" cy="1417213"/>
              </a:xfrm>
              <a:blipFill>
                <a:blip r:embed="rId2"/>
                <a:stretch>
                  <a:fillRect l="-1031" t="-3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14D3CD-026A-4E03-B446-68DB1DE2E7F2}"/>
                  </a:ext>
                </a:extLst>
              </p:cNvPr>
              <p:cNvSpPr txBox="1"/>
              <p:nvPr/>
            </p:nvSpPr>
            <p:spPr>
              <a:xfrm>
                <a:off x="27109" y="2180207"/>
                <a:ext cx="11562249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Can solve linear equations of form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{ 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}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knowing only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⟨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⟩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14D3CD-026A-4E03-B446-68DB1DE2E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9" y="2180207"/>
                <a:ext cx="11562249" cy="491417"/>
              </a:xfrm>
              <a:prstGeom prst="rect">
                <a:avLst/>
              </a:prstGeom>
              <a:blipFill>
                <a:blip r:embed="rId3"/>
                <a:stretch>
                  <a:fillRect l="-791" t="-10000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FA133E-7E14-44F9-A931-977B00858DDA}"/>
                  </a:ext>
                </a:extLst>
              </p:cNvPr>
              <p:cNvSpPr txBox="1"/>
              <p:nvPr/>
            </p:nvSpPr>
            <p:spPr>
              <a:xfrm>
                <a:off x="27109" y="2767655"/>
                <a:ext cx="11562249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Also do least-square minimization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∑(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)^2</m:t>
                        </m:r>
                      </m:e>
                    </m:func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knowing only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⟨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⟩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FA133E-7E14-44F9-A931-977B00858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9" y="2767655"/>
                <a:ext cx="11562249" cy="491417"/>
              </a:xfrm>
              <a:prstGeom prst="rect">
                <a:avLst/>
              </a:prstGeom>
              <a:blipFill>
                <a:blip r:embed="rId4"/>
                <a:stretch>
                  <a:fillRect l="-791" t="-9877" b="-20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D145C0-C44D-44B9-BB6C-62914F073DA4}"/>
                  </a:ext>
                </a:extLst>
              </p:cNvPr>
              <p:cNvSpPr txBox="1"/>
              <p:nvPr/>
            </p:nvSpPr>
            <p:spPr>
              <a:xfrm>
                <a:off x="98240" y="3607538"/>
                <a:ext cx="108670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DEF: </a:t>
                </a:r>
                <a:r>
                  <a:rPr lang="en-US" sz="24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Sym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×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US" sz="24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p.s.d.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𝐾𝑣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≥0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D145C0-C44D-44B9-BB6C-62914F073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0" y="3607538"/>
                <a:ext cx="10867001" cy="461665"/>
              </a:xfrm>
              <a:prstGeom prst="rect">
                <a:avLst/>
              </a:prstGeom>
              <a:blipFill>
                <a:blip r:embed="rId5"/>
                <a:stretch>
                  <a:fillRect l="-841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91E5D7-BB2A-47C5-93A7-161F02EE3695}"/>
                  </a:ext>
                </a:extLst>
              </p:cNvPr>
              <p:cNvSpPr txBox="1"/>
              <p:nvPr/>
            </p:nvSpPr>
            <p:spPr>
              <a:xfrm>
                <a:off x="817418" y="4069203"/>
                <a:ext cx="52206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Equivalently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,…,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𝐾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≥0</m:t>
                    </m:r>
                  </m:oMath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91E5D7-BB2A-47C5-93A7-161F02EE3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8" y="4069203"/>
                <a:ext cx="5220646" cy="461665"/>
              </a:xfrm>
              <a:prstGeom prst="rect">
                <a:avLst/>
              </a:prstGeom>
              <a:blipFill>
                <a:blip r:embed="rId6"/>
                <a:stretch>
                  <a:fillRect l="-1752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7381A6-BEF2-4628-B84C-E2AE21972A9E}"/>
                  </a:ext>
                </a:extLst>
              </p:cNvPr>
              <p:cNvSpPr txBox="1"/>
              <p:nvPr/>
            </p:nvSpPr>
            <p:spPr>
              <a:xfrm>
                <a:off x="98241" y="4761700"/>
                <a:ext cx="6453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CLAIM: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</a:t>
                </a:r>
                <a:r>
                  <a:rPr lang="en-US" sz="24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p.s.d.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sz="24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iff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𝐾𝑣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is inner product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7381A6-BEF2-4628-B84C-E2AE21972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1" y="4761700"/>
                <a:ext cx="6453700" cy="461665"/>
              </a:xfrm>
              <a:prstGeom prst="rect">
                <a:avLst/>
              </a:prstGeom>
              <a:blipFill>
                <a:blip r:embed="rId7"/>
                <a:stretch>
                  <a:fillRect l="-1416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33D2EC-FF20-4D55-A946-C7C3EE994607}"/>
                  </a:ext>
                </a:extLst>
              </p:cNvPr>
              <p:cNvSpPr txBox="1"/>
              <p:nvPr/>
            </p:nvSpPr>
            <p:spPr>
              <a:xfrm>
                <a:off x="98241" y="5489990"/>
                <a:ext cx="11745936" cy="90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PROOF</a:t>
                </a:r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(⇒)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𝑢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𝐾𝑣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𝑢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⋅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𝜓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=(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…, 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, expressed in </a:t>
                </a:r>
                <a:r>
                  <a:rPr lang="en-US" sz="24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eigenbasis</a:t>
                </a:r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33D2EC-FF20-4D55-A946-C7C3EE994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1" y="5489990"/>
                <a:ext cx="11745936" cy="909929"/>
              </a:xfrm>
              <a:prstGeom prst="rect">
                <a:avLst/>
              </a:prstGeom>
              <a:blipFill>
                <a:blip r:embed="rId8"/>
                <a:stretch>
                  <a:fillRect l="-778" r="-156" b="-15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F965A0F-0664-A84D-BF16-8D9CD0C7D5CD}"/>
                  </a:ext>
                </a:extLst>
              </p14:cNvPr>
              <p14:cNvContentPartPr/>
              <p14:nvPr/>
            </p14:nvContentPartPr>
            <p14:xfrm>
              <a:off x="3720600" y="118080"/>
              <a:ext cx="8471520" cy="4903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F965A0F-0664-A84D-BF16-8D9CD0C7D5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11240" y="108720"/>
                <a:ext cx="8490240" cy="492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496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3576E-D6DB-4A87-A0B3-FC7251AA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Kernel Methods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516155-4A54-49C9-8B09-29FBFBE054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013460"/>
                <a:ext cx="11529901" cy="77486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Goal: </a:t>
                </a:r>
                <a:r>
                  <a:rPr lang="en-US" dirty="0"/>
                  <a:t>Solve linear equations, least-square minimization, etc. under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516155-4A54-49C9-8B09-29FBFBE054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13460"/>
                <a:ext cx="11529901" cy="774866"/>
              </a:xfrm>
              <a:blipFill>
                <a:blip r:embed="rId2"/>
                <a:stretch>
                  <a:fillRect l="-1058" t="-7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7197961-4617-4E2B-9FDB-0007828B4C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717523"/>
                <a:ext cx="11529901" cy="7748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C00000"/>
                    </a:solidFill>
                  </a:rPr>
                  <a:t>Observation: </a:t>
                </a:r>
                <a:r>
                  <a:rPr lang="en-US" dirty="0"/>
                  <a:t>Enough 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7197961-4617-4E2B-9FDB-0007828B4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17523"/>
                <a:ext cx="11529901" cy="774866"/>
              </a:xfrm>
              <a:prstGeom prst="rect">
                <a:avLst/>
              </a:prstGeom>
              <a:blipFill>
                <a:blip r:embed="rId3"/>
                <a:stretch>
                  <a:fillRect l="-1058" t="-7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0DE6247-30D0-4685-957F-56A891673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071" y="2654134"/>
                <a:ext cx="11529901" cy="7748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=1..</m:t>
                        </m:r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want to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0DE6247-30D0-4685-957F-56A89167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71" y="2654134"/>
                <a:ext cx="11529901" cy="774866"/>
              </a:xfrm>
              <a:prstGeom prst="rect">
                <a:avLst/>
              </a:prstGeom>
              <a:blipFill>
                <a:blip r:embed="rId4"/>
                <a:stretch>
                  <a:fillRect l="-1111" t="-7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A9C4840-230F-4B13-89E1-E0783B1511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4345" y="3590745"/>
                <a:ext cx="7070856" cy="7040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can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A9C4840-230F-4B13-89E1-E0783B151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45" y="3590745"/>
                <a:ext cx="7070856" cy="704063"/>
              </a:xfrm>
              <a:prstGeom prst="rect">
                <a:avLst/>
              </a:prstGeom>
              <a:blipFill>
                <a:blip r:embed="rId5"/>
                <a:stretch>
                  <a:fillRect l="-1724" t="-5172" b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B940043-EFB8-4F67-B892-F3F5EB27C6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071" y="4653035"/>
                <a:ext cx="11947655" cy="7040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Tahoma" panose="020B0604030504040204" pitchFamily="34" charset="0"/>
                    <a:cs typeface="Segoe UI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To compute prediction on new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, can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B940043-EFB8-4F67-B892-F3F5EB27C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71" y="4653035"/>
                <a:ext cx="11947655" cy="704063"/>
              </a:xfrm>
              <a:prstGeom prst="rect">
                <a:avLst/>
              </a:prstGeom>
              <a:blipFill>
                <a:blip r:embed="rId6"/>
                <a:stretch>
                  <a:fillRect l="-918" t="-6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1C19D65-3BD6-B84F-9253-BC316F0906AB}"/>
                  </a:ext>
                </a:extLst>
              </p14:cNvPr>
              <p14:cNvContentPartPr/>
              <p14:nvPr/>
            </p14:nvContentPartPr>
            <p14:xfrm>
              <a:off x="1225800" y="209880"/>
              <a:ext cx="10644840" cy="6330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1C19D65-3BD6-B84F-9253-BC316F0906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16440" y="200520"/>
                <a:ext cx="10663560" cy="63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70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30B38-6763-4580-88B1-61B196CB3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1F39C-C013-4307-8206-37AE3C7D0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D2B2DD-92BB-E74C-BCAB-EE1400A6EE91}"/>
                  </a:ext>
                </a:extLst>
              </p14:cNvPr>
              <p14:cNvContentPartPr/>
              <p14:nvPr/>
            </p14:nvContentPartPr>
            <p14:xfrm>
              <a:off x="1969560" y="250200"/>
              <a:ext cx="5337000" cy="3941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D2B2DD-92BB-E74C-BCAB-EE1400A6EE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0200" y="240840"/>
                <a:ext cx="5355720" cy="396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9188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6732F7-D59B-4955-9393-E2CA7C28A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450" y="-203200"/>
            <a:ext cx="3511550" cy="1090011"/>
          </a:xfrm>
        </p:spPr>
        <p:txBody>
          <a:bodyPr/>
          <a:lstStyle/>
          <a:p>
            <a:r>
              <a:rPr lang="en-US" sz="4000" dirty="0"/>
              <a:t>God’s view: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B1077C-B250-4125-BE25-C977DEE76F46}"/>
              </a:ext>
            </a:extLst>
          </p:cNvPr>
          <p:cNvGrpSpPr/>
          <p:nvPr/>
        </p:nvGrpSpPr>
        <p:grpSpPr>
          <a:xfrm>
            <a:off x="4902200" y="815555"/>
            <a:ext cx="6750050" cy="557717"/>
            <a:chOff x="1695450" y="4202111"/>
            <a:chExt cx="6750050" cy="557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91AE4A3-75F4-461B-93B6-D98126E37337}"/>
                    </a:ext>
                  </a:extLst>
                </p:cNvPr>
                <p:cNvSpPr txBox="1"/>
                <p:nvPr/>
              </p:nvSpPr>
              <p:spPr>
                <a:xfrm>
                  <a:off x="1695450" y="4202111"/>
                  <a:ext cx="6750050" cy="557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f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argmax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|"/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        (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𝑓</m:t>
                                </m:r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)  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data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]</m:t>
                            </m:r>
                          </m:e>
                        </m:func>
                      </m:oMath>
                    </m:oMathPara>
                  </a14:m>
                  <a:endParaRPr lang="en-US" sz="28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91AE4A3-75F4-461B-93B6-D98126E373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450" y="4202111"/>
                  <a:ext cx="6750050" cy="5577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6" descr="Have You Ever Wondered Where The Smiley Face Emoji Came From? |  TooCool2BeTrue">
              <a:extLst>
                <a:ext uri="{FF2B5EF4-FFF2-40B4-BE49-F238E27FC236}">
                  <a16:creationId xmlns:a16="http://schemas.microsoft.com/office/drawing/2014/main" id="{CB5C77E4-D81C-4D68-B400-19666DE9F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9375" y="4212681"/>
              <a:ext cx="536575" cy="53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B96DA2-D93D-422D-B044-0C03CF4502B3}"/>
              </a:ext>
            </a:extLst>
          </p:cNvPr>
          <p:cNvGrpSpPr/>
          <p:nvPr/>
        </p:nvGrpSpPr>
        <p:grpSpPr>
          <a:xfrm>
            <a:off x="4827260" y="1741148"/>
            <a:ext cx="6750050" cy="956597"/>
            <a:chOff x="2166610" y="5407940"/>
            <a:chExt cx="6750050" cy="9565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97C073D-35ED-42BB-B4A2-70437CACDA61}"/>
                </a:ext>
              </a:extLst>
            </p:cNvPr>
            <p:cNvGrpSpPr/>
            <p:nvPr/>
          </p:nvGrpSpPr>
          <p:grpSpPr>
            <a:xfrm>
              <a:off x="2166610" y="5407940"/>
              <a:ext cx="6750050" cy="557717"/>
              <a:chOff x="2166610" y="5407940"/>
              <a:chExt cx="6750050" cy="55771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9A9B22C-53BD-467D-97CE-FA80B4721CC2}"/>
                      </a:ext>
                    </a:extLst>
                  </p:cNvPr>
                  <p:cNvSpPr txBox="1"/>
                  <p:nvPr/>
                </p:nvSpPr>
                <p:spPr>
                  <a:xfrm>
                    <a:off x="2166610" y="5407940"/>
                    <a:ext cx="6750050" cy="5577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f</m:t>
                              </m:r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argmax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𝑓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𝔼</m:t>
                              </m:r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[        (</m:t>
                              </m:r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𝑓</m:t>
                              </m:r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↔</m:t>
                              </m:r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)  ]</m:t>
                              </m:r>
                            </m:e>
                          </m:func>
                        </m:oMath>
                      </m:oMathPara>
                    </a14:m>
                    <a:endParaRPr lang="en-US" sz="2800" dirty="0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9A9B22C-53BD-467D-97CE-FA80B4721C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6610" y="5407940"/>
                    <a:ext cx="6750050" cy="5577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" name="Picture 6" descr="Have You Ever Wondered Where The Smiley Face Emoji Came From? |  TooCool2BeTrue">
                <a:extLst>
                  <a:ext uri="{FF2B5EF4-FFF2-40B4-BE49-F238E27FC236}">
                    <a16:creationId xmlns:a16="http://schemas.microsoft.com/office/drawing/2014/main" id="{F72530CB-7CC0-469F-B3B9-44EBCE2BA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1499" y="5418510"/>
                <a:ext cx="536575" cy="5365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85FEA20-285E-4A6E-95A6-55FA3EC72A74}"/>
                    </a:ext>
                  </a:extLst>
                </p:cNvPr>
                <p:cNvSpPr txBox="1"/>
                <p:nvPr/>
              </p:nvSpPr>
              <p:spPr>
                <a:xfrm>
                  <a:off x="4972048" y="5902872"/>
                  <a:ext cx="243205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𝑤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∼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𝑊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data</m:t>
                        </m:r>
                      </m:oMath>
                    </m:oMathPara>
                  </a14:m>
                  <a:endParaRPr lang="en-US" sz="2400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85FEA20-285E-4A6E-95A6-55FA3EC72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2048" y="5902872"/>
                  <a:ext cx="2432051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DDC490F-F5A3-4E8C-8C84-C931AE21EC4A}"/>
              </a:ext>
            </a:extLst>
          </p:cNvPr>
          <p:cNvSpPr/>
          <p:nvPr/>
        </p:nvSpPr>
        <p:spPr>
          <a:xfrm>
            <a:off x="508000" y="4413250"/>
            <a:ext cx="1581150" cy="11493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Perfect A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366C7FA-4213-4A7E-BA58-0D75E7692B47}"/>
              </a:ext>
            </a:extLst>
          </p:cNvPr>
          <p:cNvSpPr/>
          <p:nvPr/>
        </p:nvSpPr>
        <p:spPr>
          <a:xfrm>
            <a:off x="2425700" y="4759325"/>
            <a:ext cx="609600" cy="457200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714EA6-5E47-4F6E-8F8A-EEA201D0D66F}"/>
              </a:ext>
            </a:extLst>
          </p:cNvPr>
          <p:cNvSpPr/>
          <p:nvPr/>
        </p:nvSpPr>
        <p:spPr>
          <a:xfrm>
            <a:off x="3371850" y="4413250"/>
            <a:ext cx="1581150" cy="11493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Perfect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469510-A20C-4074-A4D0-EB03AA29B66E}"/>
                  </a:ext>
                </a:extLst>
              </p:cNvPr>
              <p:cNvSpPr txBox="1"/>
              <p:nvPr/>
            </p:nvSpPr>
            <p:spPr>
              <a:xfrm>
                <a:off x="4953000" y="4452265"/>
                <a:ext cx="14795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≠</m:t>
                      </m:r>
                    </m:oMath>
                  </m:oMathPara>
                </a14:m>
                <a:endParaRPr lang="en-US" sz="5400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469510-A20C-4074-A4D0-EB03AA29B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4452265"/>
                <a:ext cx="1479552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DA9F319-D516-40E4-8D00-FF038064D404}"/>
              </a:ext>
            </a:extLst>
          </p:cNvPr>
          <p:cNvSpPr/>
          <p:nvPr/>
        </p:nvSpPr>
        <p:spPr>
          <a:xfrm>
            <a:off x="6635750" y="4413250"/>
            <a:ext cx="1581150" cy="11493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Approx</a:t>
            </a: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1778DE8-F994-4DAC-AA74-5B5B39274FEC}"/>
              </a:ext>
            </a:extLst>
          </p:cNvPr>
          <p:cNvSpPr/>
          <p:nvPr/>
        </p:nvSpPr>
        <p:spPr>
          <a:xfrm>
            <a:off x="8553450" y="4759325"/>
            <a:ext cx="609600" cy="457200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D19320-46EA-44E0-9F90-D80029917393}"/>
              </a:ext>
            </a:extLst>
          </p:cNvPr>
          <p:cNvSpPr/>
          <p:nvPr/>
        </p:nvSpPr>
        <p:spPr>
          <a:xfrm>
            <a:off x="9499600" y="4413250"/>
            <a:ext cx="1581150" cy="114935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Approx</a:t>
            </a: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DD55A28-F7BC-4173-8816-740EB3BBA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0" y="234419"/>
            <a:ext cx="5388630" cy="282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8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18DDF-1CA3-4949-BDC8-7F84B7A5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5923"/>
            <a:ext cx="12192000" cy="1013460"/>
          </a:xfrm>
        </p:spPr>
        <p:txBody>
          <a:bodyPr/>
          <a:lstStyle/>
          <a:p>
            <a:r>
              <a:rPr lang="en-US" dirty="0"/>
              <a:t>This seminar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7E5E5-6AA5-4FFB-A74A-E764F6160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44" y="779587"/>
            <a:ext cx="11725956" cy="447821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Taste of </a:t>
            </a:r>
            <a:r>
              <a:rPr lang="en-US" dirty="0">
                <a:solidFill>
                  <a:srgbClr val="FF0000"/>
                </a:solidFill>
              </a:rPr>
              <a:t>research results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questions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experiments</a:t>
            </a:r>
            <a:r>
              <a:rPr lang="en-US" dirty="0"/>
              <a:t>, and more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Goal:</a:t>
            </a:r>
            <a:r>
              <a:rPr lang="en-US" dirty="0"/>
              <a:t> Get to state of art research: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Background and language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Reading and reproducing papers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Trying out extensions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Very experimental and </a:t>
            </a:r>
            <a:r>
              <a:rPr lang="en-US" dirty="0">
                <a:solidFill>
                  <a:srgbClr val="FF0000"/>
                </a:solidFill>
              </a:rPr>
              <a:t>“rough around the edges”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lot of learning on your own and </a:t>
            </a:r>
            <a:r>
              <a:rPr lang="en-US" dirty="0">
                <a:solidFill>
                  <a:srgbClr val="FF0000"/>
                </a:solidFill>
              </a:rPr>
              <a:t>from each 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Hope: </a:t>
            </a:r>
            <a:r>
              <a:rPr lang="en-US" dirty="0">
                <a:solidFill>
                  <a:srgbClr val="FF0000"/>
                </a:solidFill>
              </a:rPr>
              <a:t>Very interactive</a:t>
            </a:r>
            <a:r>
              <a:rPr lang="en-US" dirty="0"/>
              <a:t> – in lectures and on slack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2E477-A9D2-4A38-877D-AB8A4819722F}"/>
              </a:ext>
            </a:extLst>
          </p:cNvPr>
          <p:cNvSpPr txBox="1"/>
          <p:nvPr/>
        </p:nvSpPr>
        <p:spPr>
          <a:xfrm>
            <a:off x="1452222" y="5355398"/>
            <a:ext cx="1068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 229br: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Survey of very recent research directions, emphasis on experiments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4F2322-C330-4FE7-8963-5B187C1EC3DA}"/>
              </a:ext>
            </a:extLst>
          </p:cNvPr>
          <p:cNvSpPr txBox="1"/>
          <p:nvPr/>
        </p:nvSpPr>
        <p:spPr>
          <a:xfrm>
            <a:off x="1452222" y="6163311"/>
            <a:ext cx="9406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MIT 18.408: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Deeper coverage of foundations, emphasis on theory</a:t>
            </a:r>
          </a:p>
        </p:txBody>
      </p:sp>
      <p:pic>
        <p:nvPicPr>
          <p:cNvPr id="7" name="Picture 6" descr="A person holding two glasses of beer&#10;&#10;Description automatically generated with medium confidence">
            <a:extLst>
              <a:ext uri="{FF2B5EF4-FFF2-40B4-BE49-F238E27FC236}">
                <a16:creationId xmlns:a16="http://schemas.microsoft.com/office/drawing/2014/main" id="{606FC685-01A8-4A39-A662-0C478C28C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95" y="5151837"/>
            <a:ext cx="551756" cy="665226"/>
          </a:xfrm>
          <a:prstGeom prst="rect">
            <a:avLst/>
          </a:prstGeom>
        </p:spPr>
      </p:pic>
      <p:pic>
        <p:nvPicPr>
          <p:cNvPr id="1026" name="Picture 2" descr="Ankur Moitra | Global Pervasive Computational Epidemiology">
            <a:extLst>
              <a:ext uri="{FF2B5EF4-FFF2-40B4-BE49-F238E27FC236}">
                <a16:creationId xmlns:a16="http://schemas.microsoft.com/office/drawing/2014/main" id="{341CEDC6-208B-4631-9BDA-2A41EE070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38" y="6030018"/>
            <a:ext cx="650574" cy="66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04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F65CB-E0E1-4F12-A492-4958E26F3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4F9E4-3624-4E7D-B152-0B53F47AF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06" y="1013460"/>
            <a:ext cx="11861020" cy="516146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 set in stone but will include: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Pre-reading</a:t>
            </a:r>
            <a:r>
              <a:rPr lang="en-US" dirty="0"/>
              <a:t> before lectures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Scribe notes </a:t>
            </a:r>
            <a:r>
              <a:rPr lang="en-US" dirty="0"/>
              <a:t>/ blog posts (adding proofs and details)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Applied problem sets</a:t>
            </a:r>
            <a:r>
              <a:rPr lang="en-US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(replicating papers or mini versions thereof, exploring)</a:t>
            </a:r>
            <a:br>
              <a:rPr lang="en-US" sz="2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Note:</a:t>
            </a:r>
            <a:r>
              <a:rPr lang="en-US" sz="2400" dirty="0"/>
              <a:t> </a:t>
            </a:r>
            <a:r>
              <a:rPr lang="en-US" sz="2400" i="1" dirty="0"/>
              <a:t>Lectures </a:t>
            </a:r>
            <a:r>
              <a:rPr lang="en-US" sz="2400" i="1" dirty="0">
                <a:solidFill>
                  <a:srgbClr val="FF0000"/>
                </a:solidFill>
              </a:rPr>
              <a:t>will not</a:t>
            </a:r>
            <a:r>
              <a:rPr lang="en-US" sz="2400" i="1" dirty="0"/>
              <a:t> teach practical skills – rely on students to pick up using suggested tutorials, other resources, and each other.</a:t>
            </a:r>
            <a:br>
              <a:rPr lang="en-US" sz="2400" i="1" dirty="0"/>
            </a:br>
            <a:r>
              <a:rPr lang="en-US" sz="2400" i="1" dirty="0"/>
              <a:t>Unofficial TFs happy to answer questions!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Some </a:t>
            </a:r>
            <a:r>
              <a:rPr lang="en-US" dirty="0">
                <a:solidFill>
                  <a:srgbClr val="FF0000"/>
                </a:solidFill>
              </a:rPr>
              <a:t>theoretical problem sets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Might have you grade each other’s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Projects</a:t>
            </a:r>
            <a:r>
              <a:rPr lang="en-US" dirty="0"/>
              <a:t> – self chosen and directed.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6C07E-BFFB-4D36-ABF3-F70314B76396}"/>
              </a:ext>
            </a:extLst>
          </p:cNvPr>
          <p:cNvSpPr txBox="1"/>
          <p:nvPr/>
        </p:nvSpPr>
        <p:spPr>
          <a:xfrm>
            <a:off x="157075" y="6350312"/>
            <a:ext cx="1180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Grading: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We’ll figure out some grade – hope that’s not your loss function </a:t>
            </a:r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</a:t>
            </a:r>
            <a:endParaRPr lang="en-US" sz="2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E60C30-5246-47C0-BE62-6A1C3DBDAFE1}"/>
              </a:ext>
            </a:extLst>
          </p:cNvPr>
          <p:cNvSpPr/>
          <p:nvPr/>
        </p:nvSpPr>
        <p:spPr>
          <a:xfrm>
            <a:off x="8003755" y="3762260"/>
            <a:ext cx="1757190" cy="89236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HW0 on slack</a:t>
            </a:r>
          </a:p>
        </p:txBody>
      </p:sp>
    </p:spTree>
    <p:extLst>
      <p:ext uri="{BB962C8B-B14F-4D97-AF65-F5344CB8AC3E}">
        <p14:creationId xmlns:p14="http://schemas.microsoft.com/office/powerpoint/2010/main" val="229255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F93FD-D775-449F-9AFA-19B15989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today’s lecture: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3E2FD-BAC1-42BB-8D45-E1EFAFDEF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7" y="1100057"/>
            <a:ext cx="11227143" cy="12700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Blitz through classical learning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E57D9-AEC2-4A50-AC3A-E898D6D03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04404"/>
            <a:ext cx="5806966" cy="2746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9BB095-4590-45C4-AE54-0F341B14A7FE}"/>
              </a:ext>
            </a:extLst>
          </p:cNvPr>
          <p:cNvSpPr txBox="1"/>
          <p:nvPr/>
        </p:nvSpPr>
        <p:spPr>
          <a:xfrm>
            <a:off x="415158" y="2456679"/>
            <a:ext cx="84398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Special cases, mostly one dimension</a:t>
            </a:r>
            <a:b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“Proofs by picture”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1FEEDC-FFA1-5946-BD35-740B03F9899C}"/>
                  </a:ext>
                </a:extLst>
              </p14:cNvPr>
              <p14:cNvContentPartPr/>
              <p14:nvPr/>
            </p14:nvContentPartPr>
            <p14:xfrm>
              <a:off x="5842080" y="427680"/>
              <a:ext cx="5456520" cy="5109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1FEEDC-FFA1-5946-BD35-740B03F989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2720" y="418320"/>
                <a:ext cx="5475240" cy="512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616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853-0BDE-488D-9E2B-C6452012C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15497"/>
            <a:ext cx="12192000" cy="1013460"/>
          </a:xfrm>
        </p:spPr>
        <p:txBody>
          <a:bodyPr/>
          <a:lstStyle/>
          <a:p>
            <a:r>
              <a:rPr lang="en-US" dirty="0"/>
              <a:t>Part I: Convexity &amp; Optimization</a:t>
            </a:r>
          </a:p>
        </p:txBody>
      </p:sp>
    </p:spTree>
    <p:extLst>
      <p:ext uri="{BB962C8B-B14F-4D97-AF65-F5344CB8AC3E}">
        <p14:creationId xmlns:p14="http://schemas.microsoft.com/office/powerpoint/2010/main" val="182552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sz="2400" dirty="0" smtClean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51654ACCE0CF4AA6F632DF2230D428" ma:contentTypeVersion="5" ma:contentTypeDescription="Create a new document." ma:contentTypeScope="" ma:versionID="b7dffae78d937eff1dba72cd868833ed">
  <xsd:schema xmlns:xsd="http://www.w3.org/2001/XMLSchema" xmlns:xs="http://www.w3.org/2001/XMLSchema" xmlns:p="http://schemas.microsoft.com/office/2006/metadata/properties" xmlns:ns3="b8653a9f-1c37-4789-8923-e09ba297650d" xmlns:ns4="ae4b6e2f-6324-46fa-926b-5b1c60b0fcaf" targetNamespace="http://schemas.microsoft.com/office/2006/metadata/properties" ma:root="true" ma:fieldsID="4e27a41e6a19c25573bac16d60533fdf" ns3:_="" ns4:_="">
    <xsd:import namespace="b8653a9f-1c37-4789-8923-e09ba297650d"/>
    <xsd:import namespace="ae4b6e2f-6324-46fa-926b-5b1c60b0fc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653a9f-1c37-4789-8923-e09ba29765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4b6e2f-6324-46fa-926b-5b1c60b0fca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9E5DDA-AD5F-48FD-8672-8CAA3CA38F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D9F8FC-08F1-4986-A7CE-267946240A9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b8653a9f-1c37-4789-8923-e09ba297650d"/>
    <ds:schemaRef ds:uri="ae4b6e2f-6324-46fa-926b-5b1c60b0fcaf"/>
  </ds:schemaRefs>
</ds:datastoreItem>
</file>

<file path=customXml/itemProps3.xml><?xml version="1.0" encoding="utf-8"?>
<ds:datastoreItem xmlns:ds="http://schemas.openxmlformats.org/officeDocument/2006/customXml" ds:itemID="{03DC3167-71C0-44FA-8974-405508E2FF65}">
  <ds:schemaRefs>
    <ds:schemaRef ds:uri="http://schemas.microsoft.com/office/2006/metadata/propertie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44692</TotalTime>
  <Words>2462</Words>
  <Application>Microsoft Office PowerPoint</Application>
  <PresentationFormat>Widescreen</PresentationFormat>
  <Paragraphs>377</Paragraphs>
  <Slides>46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CS 229br: Advanced Topics in the theory of machine learning</vt:lpstr>
      <vt:lpstr>What is learning?</vt:lpstr>
      <vt:lpstr>PowerPoint Presentation</vt:lpstr>
      <vt:lpstr>PowerPoint Presentation</vt:lpstr>
      <vt:lpstr>God’s view:</vt:lpstr>
      <vt:lpstr>This seminar</vt:lpstr>
      <vt:lpstr>Student expectations</vt:lpstr>
      <vt:lpstr>Rest of today’s lecture:</vt:lpstr>
      <vt:lpstr>Part I: Convexity &amp; Optimization</vt:lpstr>
      <vt:lpstr>Convexity</vt:lpstr>
      <vt:lpstr>Convexity</vt:lpstr>
      <vt:lpstr>Gradient Descent</vt:lpstr>
      <vt:lpstr>Stochastic Gradient Descent</vt:lpstr>
      <vt:lpstr>Part II: Generalization</vt:lpstr>
      <vt:lpstr>Supervised learning</vt:lpstr>
      <vt:lpstr>Bias Variance Tradeoff</vt:lpstr>
      <vt:lpstr>Bias Variance Tradeoff</vt:lpstr>
      <vt:lpstr>PowerPoint Presentation</vt:lpstr>
      <vt:lpstr>PowerPoint Presentation</vt:lpstr>
      <vt:lpstr>Generalization bounds</vt:lpstr>
      <vt:lpstr>General form:</vt:lpstr>
      <vt:lpstr>General form:</vt:lpstr>
      <vt:lpstr>PowerPoint Presentation</vt:lpstr>
      <vt:lpstr>“Double descent”</vt:lpstr>
      <vt:lpstr>Example:</vt:lpstr>
      <vt:lpstr>Example:</vt:lpstr>
      <vt:lpstr>Example:</vt:lpstr>
      <vt:lpstr>Part III: Approximation and Representation</vt:lpstr>
      <vt:lpstr>Example:</vt:lpstr>
      <vt:lpstr>Example:</vt:lpstr>
      <vt:lpstr>Fourier Transform</vt:lpstr>
      <vt:lpstr>PowerPoint Presentation</vt:lpstr>
      <vt:lpstr>More approximation</vt:lpstr>
      <vt:lpstr>More approximation</vt:lpstr>
      <vt:lpstr>Higher dimension</vt:lpstr>
      <vt:lpstr>Higher dimension</vt:lpstr>
      <vt:lpstr>Higher dimension</vt:lpstr>
      <vt:lpstr>How many ReLU’s</vt:lpstr>
      <vt:lpstr>PowerPoint Presentation</vt:lpstr>
      <vt:lpstr>Bottom line</vt:lpstr>
      <vt:lpstr>Part IV: Kernels</vt:lpstr>
      <vt:lpstr>Neural Net</vt:lpstr>
      <vt:lpstr>Kernel methods (intuitively)</vt:lpstr>
      <vt:lpstr>Hilbert Space</vt:lpstr>
      <vt:lpstr>Kernel Methods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Boaz Barak</dc:creator>
  <cp:lastModifiedBy>Barak, Boaz</cp:lastModifiedBy>
  <cp:revision>1069</cp:revision>
  <dcterms:created xsi:type="dcterms:W3CDTF">2019-08-29T15:27:01Z</dcterms:created>
  <dcterms:modified xsi:type="dcterms:W3CDTF">2021-01-25T19:36:17Z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0x0101000551654ACCE0CF4AA6F632DF2230D428</vt:lpwstr>
  </property>
</Properties>
</file>